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5.svg" ContentType="image/svg+xml"/>
  <Override PartName="/ppt/media/image17.svg" ContentType="image/svg+xml"/>
  <Override PartName="/ppt/media/image19.svg" ContentType="image/svg+xml"/>
  <Override PartName="/ppt/media/image24.svg" ContentType="image/svg+xml"/>
  <Override PartName="/ppt/media/image26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</p:sldMasterIdLst>
  <p:notesMasterIdLst>
    <p:notesMasterId r:id="rId10"/>
  </p:notesMasterIdLst>
  <p:sldIdLst>
    <p:sldId id="281" r:id="rId9"/>
    <p:sldId id="270" r:id="rId11"/>
    <p:sldId id="269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2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4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84.xml"/><Relationship Id="rId7" Type="http://schemas.openxmlformats.org/officeDocument/2006/relationships/image" Target="../media/image6.png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image" Target="../media/image5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image" Target="../media/image9.png"/><Relationship Id="rId5" Type="http://schemas.openxmlformats.org/officeDocument/2006/relationships/tags" Target="../tags/tag93.xml"/><Relationship Id="rId4" Type="http://schemas.openxmlformats.org/officeDocument/2006/relationships/image" Target="../media/image8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image" Target="../media/image11.png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image" Target="../media/image5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image" Target="../media/image5.png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9" Type="http://schemas.openxmlformats.org/officeDocument/2006/relationships/tags" Target="../tags/tag12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image" Target="../media/image8.png"/><Relationship Id="rId13" Type="http://schemas.openxmlformats.org/officeDocument/2006/relationships/tags" Target="../tags/tag120.xml"/><Relationship Id="rId12" Type="http://schemas.openxmlformats.org/officeDocument/2006/relationships/image" Target="../media/image13.png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image" Target="../media/image10.png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image" Target="../media/image10.pn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10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image" Target="../media/image10.png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image" Target="../media/image10.png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image" Target="../media/image10.png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76.xml"/><Relationship Id="rId7" Type="http://schemas.openxmlformats.org/officeDocument/2006/relationships/image" Target="../media/image6.png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image" Target="../media/image5.png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3" Type="http://schemas.openxmlformats.org/officeDocument/2006/relationships/tags" Target="../tags/tag206.xml"/><Relationship Id="rId22" Type="http://schemas.openxmlformats.org/officeDocument/2006/relationships/tags" Target="../tags/tag205.xml"/><Relationship Id="rId21" Type="http://schemas.openxmlformats.org/officeDocument/2006/relationships/tags" Target="../tags/tag204.xml"/><Relationship Id="rId20" Type="http://schemas.openxmlformats.org/officeDocument/2006/relationships/tags" Target="../tags/tag203.xml"/><Relationship Id="rId2" Type="http://schemas.openxmlformats.org/officeDocument/2006/relationships/tags" Target="../tags/tag192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image" Target="../media/image20.png"/><Relationship Id="rId12" Type="http://schemas.openxmlformats.org/officeDocument/2006/relationships/tags" Target="../tags/tag196.xml"/><Relationship Id="rId11" Type="http://schemas.openxmlformats.org/officeDocument/2006/relationships/image" Target="../media/image19.svg"/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image" Target="../media/image21.png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svg"/><Relationship Id="rId8" Type="http://schemas.openxmlformats.org/officeDocument/2006/relationships/image" Target="../media/image25.png"/><Relationship Id="rId7" Type="http://schemas.openxmlformats.org/officeDocument/2006/relationships/tags" Target="../tags/tag22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tags" Target="../tags/tag222.xml"/><Relationship Id="rId3" Type="http://schemas.openxmlformats.org/officeDocument/2006/relationships/image" Target="../media/image22.png"/><Relationship Id="rId2" Type="http://schemas.openxmlformats.org/officeDocument/2006/relationships/tags" Target="../tags/tag22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image" Target="../media/image28.png"/><Relationship Id="rId12" Type="http://schemas.openxmlformats.org/officeDocument/2006/relationships/tags" Target="../tags/tag225.xml"/><Relationship Id="rId11" Type="http://schemas.openxmlformats.org/officeDocument/2006/relationships/image" Target="../media/image27.png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image" Target="../media/image30.png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image" Target="../media/image29.png"/><Relationship Id="rId2" Type="http://schemas.openxmlformats.org/officeDocument/2006/relationships/tags" Target="../tags/tag26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image" Target="../media/image31.jpeg"/><Relationship Id="rId2" Type="http://schemas.openxmlformats.org/officeDocument/2006/relationships/tags" Target="../tags/tag279.xml"/><Relationship Id="rId19" Type="http://schemas.openxmlformats.org/officeDocument/2006/relationships/tags" Target="../tags/tag291.xml"/><Relationship Id="rId18" Type="http://schemas.openxmlformats.org/officeDocument/2006/relationships/tags" Target="../tags/tag290.xml"/><Relationship Id="rId17" Type="http://schemas.openxmlformats.org/officeDocument/2006/relationships/tags" Target="../tags/tag289.xml"/><Relationship Id="rId16" Type="http://schemas.openxmlformats.org/officeDocument/2006/relationships/tags" Target="../tags/tag288.xml"/><Relationship Id="rId15" Type="http://schemas.openxmlformats.org/officeDocument/2006/relationships/tags" Target="../tags/tag287.xml"/><Relationship Id="rId14" Type="http://schemas.openxmlformats.org/officeDocument/2006/relationships/tags" Target="../tags/tag286.xml"/><Relationship Id="rId13" Type="http://schemas.openxmlformats.org/officeDocument/2006/relationships/image" Target="../media/image35.svg"/><Relationship Id="rId12" Type="http://schemas.openxmlformats.org/officeDocument/2006/relationships/image" Target="../media/image34.png"/><Relationship Id="rId11" Type="http://schemas.openxmlformats.org/officeDocument/2006/relationships/tags" Target="../tags/tag285.xml"/><Relationship Id="rId10" Type="http://schemas.openxmlformats.org/officeDocument/2006/relationships/image" Target="../media/image33.sv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image" Target="../media/image31.jpeg"/><Relationship Id="rId2" Type="http://schemas.openxmlformats.org/officeDocument/2006/relationships/tags" Target="../tags/tag292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image" Target="../media/image31.jpeg"/><Relationship Id="rId2" Type="http://schemas.openxmlformats.org/officeDocument/2006/relationships/tags" Target="../tags/tag298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image" Target="../media/image31.jpeg"/><Relationship Id="rId2" Type="http://schemas.openxmlformats.org/officeDocument/2006/relationships/tags" Target="../tags/tag304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" Type="http://schemas.openxmlformats.org/officeDocument/2006/relationships/tags" Target="../tags/tag311.xml"/><Relationship Id="rId13" Type="http://schemas.openxmlformats.org/officeDocument/2006/relationships/image" Target="../media/image37.svg"/><Relationship Id="rId12" Type="http://schemas.openxmlformats.org/officeDocument/2006/relationships/image" Target="../media/image36.png"/><Relationship Id="rId11" Type="http://schemas.openxmlformats.org/officeDocument/2006/relationships/tags" Target="../tags/tag310.xml"/><Relationship Id="rId10" Type="http://schemas.openxmlformats.org/officeDocument/2006/relationships/image" Target="../media/image33.sv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image" Target="../media/image31.jpeg"/><Relationship Id="rId2" Type="http://schemas.openxmlformats.org/officeDocument/2006/relationships/tags" Target="../tags/tag316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image" Target="../media/image31.jpeg"/><Relationship Id="rId2" Type="http://schemas.openxmlformats.org/officeDocument/2006/relationships/tags" Target="../tags/tag323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1" Type="http://schemas.openxmlformats.org/officeDocument/2006/relationships/tags" Target="../tags/tag30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image" Target="../media/image31.jpeg"/><Relationship Id="rId2" Type="http://schemas.openxmlformats.org/officeDocument/2006/relationships/tags" Target="../tags/tag332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image" Target="../media/image31.jpeg"/><Relationship Id="rId2" Type="http://schemas.openxmlformats.org/officeDocument/2006/relationships/tags" Target="../tags/tag337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7" Type="http://schemas.openxmlformats.org/officeDocument/2006/relationships/tags" Target="../tags/tag345.xml"/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image" Target="../media/image31.jpeg"/><Relationship Id="rId2" Type="http://schemas.openxmlformats.org/officeDocument/2006/relationships/tags" Target="../tags/tag341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image" Target="../media/image31.jpeg"/><Relationship Id="rId2" Type="http://schemas.openxmlformats.org/officeDocument/2006/relationships/tags" Target="../tags/tag346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image" Target="../media/image31.jpeg"/><Relationship Id="rId2" Type="http://schemas.openxmlformats.org/officeDocument/2006/relationships/tags" Target="../tags/tag352.xml"/><Relationship Id="rId18" Type="http://schemas.openxmlformats.org/officeDocument/2006/relationships/tags" Target="../tags/tag363.xml"/><Relationship Id="rId17" Type="http://schemas.openxmlformats.org/officeDocument/2006/relationships/tags" Target="../tags/tag362.xml"/><Relationship Id="rId16" Type="http://schemas.openxmlformats.org/officeDocument/2006/relationships/tags" Target="../tags/tag361.xml"/><Relationship Id="rId15" Type="http://schemas.openxmlformats.org/officeDocument/2006/relationships/tags" Target="../tags/tag360.xml"/><Relationship Id="rId14" Type="http://schemas.openxmlformats.org/officeDocument/2006/relationships/tags" Target="../tags/tag359.xml"/><Relationship Id="rId13" Type="http://schemas.openxmlformats.org/officeDocument/2006/relationships/image" Target="../media/image40.svg"/><Relationship Id="rId12" Type="http://schemas.openxmlformats.org/officeDocument/2006/relationships/image" Target="../media/image32.png"/><Relationship Id="rId11" Type="http://schemas.openxmlformats.org/officeDocument/2006/relationships/tags" Target="../tags/tag358.xml"/><Relationship Id="rId10" Type="http://schemas.openxmlformats.org/officeDocument/2006/relationships/image" Target="../media/image39.sv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image" Target="../media/image41.png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1" Type="http://schemas.openxmlformats.org/officeDocument/2006/relationships/tags" Target="../tags/tag379.xml"/><Relationship Id="rId10" Type="http://schemas.openxmlformats.org/officeDocument/2006/relationships/tags" Target="../tags/tag378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image" Target="../media/image41.png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image" Target="../media/image42.png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0" Type="http://schemas.openxmlformats.org/officeDocument/2006/relationships/tags" Target="../tags/tag398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tags" Target="../tags/tag402.xml"/><Relationship Id="rId4" Type="http://schemas.openxmlformats.org/officeDocument/2006/relationships/tags" Target="../tags/tag401.xml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419.xml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434.xml"/><Relationship Id="rId8" Type="http://schemas.openxmlformats.org/officeDocument/2006/relationships/tags" Target="../tags/tag433.xml"/><Relationship Id="rId7" Type="http://schemas.openxmlformats.org/officeDocument/2006/relationships/tags" Target="../tags/tag432.xml"/><Relationship Id="rId6" Type="http://schemas.openxmlformats.org/officeDocument/2006/relationships/image" Target="../media/image44.png"/><Relationship Id="rId5" Type="http://schemas.openxmlformats.org/officeDocument/2006/relationships/tags" Target="../tags/tag431.xml"/><Relationship Id="rId4" Type="http://schemas.openxmlformats.org/officeDocument/2006/relationships/image" Target="../media/image43.png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1" Type="http://schemas.openxmlformats.org/officeDocument/2006/relationships/tags" Target="../tags/tag436.xml"/><Relationship Id="rId10" Type="http://schemas.openxmlformats.org/officeDocument/2006/relationships/tags" Target="../tags/tag435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452.xml"/><Relationship Id="rId8" Type="http://schemas.openxmlformats.org/officeDocument/2006/relationships/tags" Target="../tags/tag451.xml"/><Relationship Id="rId7" Type="http://schemas.openxmlformats.org/officeDocument/2006/relationships/tags" Target="../tags/tag450.xml"/><Relationship Id="rId6" Type="http://schemas.openxmlformats.org/officeDocument/2006/relationships/image" Target="../media/image46.jpeg"/><Relationship Id="rId5" Type="http://schemas.openxmlformats.org/officeDocument/2006/relationships/tags" Target="../tags/tag449.xml"/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3" Type="http://schemas.openxmlformats.org/officeDocument/2006/relationships/tags" Target="../tags/tag456.xml"/><Relationship Id="rId12" Type="http://schemas.openxmlformats.org/officeDocument/2006/relationships/tags" Target="../tags/tag455.xml"/><Relationship Id="rId11" Type="http://schemas.openxmlformats.org/officeDocument/2006/relationships/tags" Target="../tags/tag454.xml"/><Relationship Id="rId10" Type="http://schemas.openxmlformats.org/officeDocument/2006/relationships/tags" Target="../tags/tag453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tags" Target="../tags/tag467.xml"/><Relationship Id="rId7" Type="http://schemas.openxmlformats.org/officeDocument/2006/relationships/tags" Target="../tags/tag466.xml"/><Relationship Id="rId6" Type="http://schemas.openxmlformats.org/officeDocument/2006/relationships/tags" Target="../tags/tag465.xml"/><Relationship Id="rId5" Type="http://schemas.openxmlformats.org/officeDocument/2006/relationships/tags" Target="../tags/tag464.xml"/><Relationship Id="rId4" Type="http://schemas.openxmlformats.org/officeDocument/2006/relationships/image" Target="../media/image46.jpeg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75.xml"/><Relationship Id="rId8" Type="http://schemas.openxmlformats.org/officeDocument/2006/relationships/tags" Target="../tags/tag474.xml"/><Relationship Id="rId7" Type="http://schemas.openxmlformats.org/officeDocument/2006/relationships/tags" Target="../tags/tag473.xml"/><Relationship Id="rId6" Type="http://schemas.openxmlformats.org/officeDocument/2006/relationships/image" Target="../media/image47.png"/><Relationship Id="rId5" Type="http://schemas.openxmlformats.org/officeDocument/2006/relationships/tags" Target="../tags/tag472.xml"/><Relationship Id="rId4" Type="http://schemas.openxmlformats.org/officeDocument/2006/relationships/tags" Target="../tags/tag471.xml"/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2" Type="http://schemas.openxmlformats.org/officeDocument/2006/relationships/tags" Target="../tags/tag478.xml"/><Relationship Id="rId11" Type="http://schemas.openxmlformats.org/officeDocument/2006/relationships/tags" Target="../tags/tag477.xml"/><Relationship Id="rId10" Type="http://schemas.openxmlformats.org/officeDocument/2006/relationships/tags" Target="../tags/tag476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7" Type="http://schemas.openxmlformats.org/officeDocument/2006/relationships/tags" Target="../tags/tag484.xml"/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tags" Target="../tags/tag481.xml"/><Relationship Id="rId3" Type="http://schemas.openxmlformats.org/officeDocument/2006/relationships/tags" Target="../tags/tag480.xml"/><Relationship Id="rId2" Type="http://schemas.openxmlformats.org/officeDocument/2006/relationships/tags" Target="../tags/tag479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92.xml"/><Relationship Id="rId8" Type="http://schemas.openxmlformats.org/officeDocument/2006/relationships/tags" Target="../tags/tag491.xml"/><Relationship Id="rId7" Type="http://schemas.openxmlformats.org/officeDocument/2006/relationships/tags" Target="../tags/tag490.xml"/><Relationship Id="rId6" Type="http://schemas.openxmlformats.org/officeDocument/2006/relationships/tags" Target="../tags/tag489.xml"/><Relationship Id="rId5" Type="http://schemas.openxmlformats.org/officeDocument/2006/relationships/tags" Target="../tags/tag488.xml"/><Relationship Id="rId4" Type="http://schemas.openxmlformats.org/officeDocument/2006/relationships/tags" Target="../tags/tag487.xml"/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503.xml"/><Relationship Id="rId4" Type="http://schemas.openxmlformats.org/officeDocument/2006/relationships/tags" Target="../tags/tag502.xml"/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tags" Target="../tags/tag506.xml"/><Relationship Id="rId3" Type="http://schemas.openxmlformats.org/officeDocument/2006/relationships/tags" Target="../tags/tag505.xml"/><Relationship Id="rId2" Type="http://schemas.openxmlformats.org/officeDocument/2006/relationships/tags" Target="../tags/tag504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515.xml"/><Relationship Id="rId8" Type="http://schemas.openxmlformats.org/officeDocument/2006/relationships/tags" Target="../tags/tag514.xml"/><Relationship Id="rId7" Type="http://schemas.openxmlformats.org/officeDocument/2006/relationships/tags" Target="../tags/tag513.xml"/><Relationship Id="rId6" Type="http://schemas.openxmlformats.org/officeDocument/2006/relationships/tags" Target="../tags/tag512.xml"/><Relationship Id="rId5" Type="http://schemas.openxmlformats.org/officeDocument/2006/relationships/tags" Target="../tags/tag511.xml"/><Relationship Id="rId4" Type="http://schemas.openxmlformats.org/officeDocument/2006/relationships/image" Target="../media/image46.jpeg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1" Type="http://schemas.openxmlformats.org/officeDocument/2006/relationships/tags" Target="../tags/tag517.xml"/><Relationship Id="rId10" Type="http://schemas.openxmlformats.org/officeDocument/2006/relationships/tags" Target="../tags/tag516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532.xml"/><Relationship Id="rId8" Type="http://schemas.openxmlformats.org/officeDocument/2006/relationships/tags" Target="../tags/tag531.xml"/><Relationship Id="rId7" Type="http://schemas.openxmlformats.org/officeDocument/2006/relationships/tags" Target="../tags/tag530.xml"/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image" Target="../media/image48.png"/><Relationship Id="rId2" Type="http://schemas.openxmlformats.org/officeDocument/2006/relationships/tags" Target="../tags/tag526.xml"/><Relationship Id="rId11" Type="http://schemas.openxmlformats.org/officeDocument/2006/relationships/tags" Target="../tags/tag534.xml"/><Relationship Id="rId10" Type="http://schemas.openxmlformats.org/officeDocument/2006/relationships/tags" Target="../tags/tag533.xml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tags" Target="../tags/tag537.xml"/><Relationship Id="rId3" Type="http://schemas.openxmlformats.org/officeDocument/2006/relationships/tags" Target="../tags/tag536.xml"/><Relationship Id="rId2" Type="http://schemas.openxmlformats.org/officeDocument/2006/relationships/tags" Target="../tags/tag535.xm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tags" Target="../tags/tag543.xml"/><Relationship Id="rId4" Type="http://schemas.openxmlformats.org/officeDocument/2006/relationships/tags" Target="../tags/tag542.xml"/><Relationship Id="rId3" Type="http://schemas.openxmlformats.org/officeDocument/2006/relationships/tags" Target="../tags/tag541.xml"/><Relationship Id="rId2" Type="http://schemas.openxmlformats.org/officeDocument/2006/relationships/tags" Target="../tags/tag540.xml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550.xml"/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" Type="http://schemas.openxmlformats.org/officeDocument/2006/relationships/tags" Target="../tags/tag545.xml"/><Relationship Id="rId3" Type="http://schemas.openxmlformats.org/officeDocument/2006/relationships/image" Target="../media/image49.jpeg"/><Relationship Id="rId2" Type="http://schemas.openxmlformats.org/officeDocument/2006/relationships/tags" Target="../tags/tag544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7" Type="http://schemas.openxmlformats.org/officeDocument/2006/relationships/tags" Target="../tags/tag556.xml"/><Relationship Id="rId6" Type="http://schemas.openxmlformats.org/officeDocument/2006/relationships/tags" Target="../tags/tag555.xml"/><Relationship Id="rId5" Type="http://schemas.openxmlformats.org/officeDocument/2006/relationships/tags" Target="../tags/tag554.xml"/><Relationship Id="rId4" Type="http://schemas.openxmlformats.org/officeDocument/2006/relationships/tags" Target="../tags/tag553.xml"/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564.xml"/><Relationship Id="rId8" Type="http://schemas.openxmlformats.org/officeDocument/2006/relationships/tags" Target="../tags/tag563.xml"/><Relationship Id="rId7" Type="http://schemas.openxmlformats.org/officeDocument/2006/relationships/tags" Target="../tags/tag562.xml"/><Relationship Id="rId6" Type="http://schemas.openxmlformats.org/officeDocument/2006/relationships/tags" Target="../tags/tag561.xml"/><Relationship Id="rId5" Type="http://schemas.openxmlformats.org/officeDocument/2006/relationships/tags" Target="../tags/tag560.xml"/><Relationship Id="rId4" Type="http://schemas.openxmlformats.org/officeDocument/2006/relationships/tags" Target="../tags/tag559.xml"/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tags" Target="../tags/tag571.xml"/><Relationship Id="rId3" Type="http://schemas.openxmlformats.org/officeDocument/2006/relationships/tags" Target="../tags/tag570.xml"/><Relationship Id="rId2" Type="http://schemas.openxmlformats.org/officeDocument/2006/relationships/tags" Target="../tags/tag569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tags" Target="../tags/tag575.xml"/><Relationship Id="rId4" Type="http://schemas.openxmlformats.org/officeDocument/2006/relationships/tags" Target="../tags/tag574.xml"/><Relationship Id="rId3" Type="http://schemas.openxmlformats.org/officeDocument/2006/relationships/tags" Target="../tags/tag573.xml"/><Relationship Id="rId2" Type="http://schemas.openxmlformats.org/officeDocument/2006/relationships/tags" Target="../tags/tag572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6" Type="http://schemas.openxmlformats.org/officeDocument/2006/relationships/tags" Target="../tags/tag580.xml"/><Relationship Id="rId5" Type="http://schemas.openxmlformats.org/officeDocument/2006/relationships/tags" Target="../tags/tag579.xml"/><Relationship Id="rId4" Type="http://schemas.openxmlformats.org/officeDocument/2006/relationships/tags" Target="../tags/tag578.xml"/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587.xml"/><Relationship Id="rId8" Type="http://schemas.openxmlformats.org/officeDocument/2006/relationships/tags" Target="../tags/tag586.xml"/><Relationship Id="rId7" Type="http://schemas.openxmlformats.org/officeDocument/2006/relationships/tags" Target="../tags/tag585.xml"/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4" Type="http://schemas.openxmlformats.org/officeDocument/2006/relationships/tags" Target="../tags/tag582.xml"/><Relationship Id="rId3" Type="http://schemas.openxmlformats.org/officeDocument/2006/relationships/image" Target="../media/image50.jpeg"/><Relationship Id="rId2" Type="http://schemas.openxmlformats.org/officeDocument/2006/relationships/tags" Target="../tags/tag581.xml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 rot="10800000">
            <a:off x="-1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 rot="10800000"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0" name="图片 9" descr="矢量智能对象5-0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6578"/>
          <a:stretch>
            <a:fillRect/>
          </a:stretch>
        </p:blipFill>
        <p:spPr>
          <a:xfrm flipH="1">
            <a:off x="4612005" y="1878330"/>
            <a:ext cx="4322921" cy="3770948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6"/>
            </p:custDataLst>
          </p:nvPr>
        </p:nvSpPr>
        <p:spPr>
          <a:xfrm>
            <a:off x="754856" y="3547984"/>
            <a:ext cx="1205865" cy="3162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05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754856" y="2047207"/>
            <a:ext cx="4638199" cy="12900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975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521493" y="5593050"/>
            <a:ext cx="1962506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658200" y="5593050"/>
            <a:ext cx="1964306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8" name="矩形: 圆角 3"/>
          <p:cNvSpPr/>
          <p:nvPr userDrawn="1">
            <p:custDataLst>
              <p:tags r:id="rId11"/>
            </p:custDataLst>
          </p:nvPr>
        </p:nvSpPr>
        <p:spPr>
          <a:xfrm>
            <a:off x="270034" y="1107281"/>
            <a:ext cx="8604885" cy="4666298"/>
          </a:xfrm>
          <a:prstGeom prst="roundRect">
            <a:avLst>
              <a:gd name="adj" fmla="val 3754"/>
            </a:avLst>
          </a:prstGeom>
          <a:noFill/>
          <a:ln w="28575">
            <a:gradFill flip="none" rotWithShape="1">
              <a:gsLst>
                <a:gs pos="0">
                  <a:schemeClr val="accent2"/>
                </a:gs>
                <a:gs pos="71000">
                  <a:schemeClr val="accent2">
                    <a:alpha val="0"/>
                  </a:schemeClr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cs typeface="Arial" panose="020B0604020202020204" pitchFamily="34" charset="0"/>
              </a:rPr>
              <a:t> </a:t>
            </a:r>
            <a:endParaRPr lang="en-US" sz="135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538639" y="1576864"/>
            <a:ext cx="520541" cy="0"/>
          </a:xfrm>
          <a:prstGeom prst="line">
            <a:avLst/>
          </a:prstGeom>
          <a:ln w="254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521494" y="1776413"/>
            <a:ext cx="8099607" cy="3448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107950" rtlCol="0" anchor="b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350" b="0" i="0" u="none" strike="noStrike" kern="1200" cap="none" spc="30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521100" y="1127249"/>
            <a:ext cx="81000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521100" y="5593050"/>
            <a:ext cx="19629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5593050"/>
            <a:ext cx="1964306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 rot="10800000">
            <a:off x="-1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 rot="10800000"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0" name="图片 9" descr="996_画板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4307681" y="1551146"/>
            <a:ext cx="5195411" cy="4175760"/>
          </a:xfrm>
          <a:prstGeom prst="rect">
            <a:avLst/>
          </a:prstGeom>
        </p:spPr>
      </p:pic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6"/>
            </p:custDataLst>
          </p:nvPr>
        </p:nvSpPr>
        <p:spPr>
          <a:xfrm>
            <a:off x="754856" y="3570446"/>
            <a:ext cx="1205865" cy="3162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</p:spPr>
        <p:txBody>
          <a:bodyPr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05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754856" y="2047206"/>
            <a:ext cx="4638199" cy="129606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35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矩形: 圆角 3"/>
          <p:cNvSpPr/>
          <p:nvPr userDrawn="1">
            <p:custDataLst>
              <p:tags r:id="rId11"/>
            </p:custDataLst>
          </p:nvPr>
        </p:nvSpPr>
        <p:spPr>
          <a:xfrm>
            <a:off x="270034" y="1107281"/>
            <a:ext cx="8604885" cy="4666298"/>
          </a:xfrm>
          <a:prstGeom prst="roundRect">
            <a:avLst>
              <a:gd name="adj" fmla="val 3754"/>
            </a:avLst>
          </a:prstGeom>
          <a:noFill/>
          <a:ln w="28575">
            <a:gradFill flip="none" rotWithShape="1">
              <a:gsLst>
                <a:gs pos="0">
                  <a:schemeClr val="accent2"/>
                </a:gs>
                <a:gs pos="71000">
                  <a:schemeClr val="accent2">
                    <a:alpha val="0"/>
                  </a:schemeClr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cs typeface="Arial" panose="020B0604020202020204" pitchFamily="34" charset="0"/>
              </a:rPr>
              <a:t> </a:t>
            </a:r>
            <a:endParaRPr lang="en-US" sz="135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  <a:solidFill>
                <a:srgbClr val="4799FF"/>
              </a:solidFill>
              <a:cs typeface="Arial" panose="020B0604020202020204" pitchFamily="34" charset="0"/>
            </a:endParaRPr>
          </a:p>
        </p:txBody>
      </p:sp>
      <p:pic>
        <p:nvPicPr>
          <p:cNvPr id="10" name="图片 9" descr="花瓣元素白格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5000"/>
          </a:blip>
          <a:srcRect/>
          <a:stretch>
            <a:fillRect/>
          </a:stretch>
        </p:blipFill>
        <p:spPr>
          <a:xfrm rot="5400000">
            <a:off x="1996916" y="-1139190"/>
            <a:ext cx="5150644" cy="91435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0" h="6426">
                <a:moveTo>
                  <a:pt x="0" y="0"/>
                </a:moveTo>
                <a:lnTo>
                  <a:pt x="3620" y="0"/>
                </a:lnTo>
                <a:lnTo>
                  <a:pt x="3620" y="6426"/>
                </a:lnTo>
                <a:lnTo>
                  <a:pt x="0" y="6426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15" name="任意多边形: 形状 14"/>
          <p:cNvSpPr/>
          <p:nvPr>
            <p:custDataLst>
              <p:tags r:id="rId5"/>
            </p:custDataLst>
          </p:nvPr>
        </p:nvSpPr>
        <p:spPr>
          <a:xfrm>
            <a:off x="5534502" y="2376963"/>
            <a:ext cx="3609498" cy="3618175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2664" h="4824233">
                <a:moveTo>
                  <a:pt x="4812664" y="4774197"/>
                </a:moveTo>
                <a:lnTo>
                  <a:pt x="4812664" y="4824233"/>
                </a:lnTo>
                <a:lnTo>
                  <a:pt x="4768382" y="4824233"/>
                </a:lnTo>
                <a:close/>
                <a:moveTo>
                  <a:pt x="3274582" y="0"/>
                </a:moveTo>
                <a:cubicBezTo>
                  <a:pt x="3726708" y="0"/>
                  <a:pt x="4157432" y="94102"/>
                  <a:pt x="4549197" y="264275"/>
                </a:cubicBezTo>
                <a:lnTo>
                  <a:pt x="4812664" y="394617"/>
                </a:lnTo>
                <a:lnTo>
                  <a:pt x="4812664" y="1951632"/>
                </a:lnTo>
                <a:lnTo>
                  <a:pt x="4734641" y="1863470"/>
                </a:lnTo>
                <a:cubicBezTo>
                  <a:pt x="4360980" y="1479728"/>
                  <a:pt x="3844771" y="1242379"/>
                  <a:pt x="3274582" y="1242379"/>
                </a:cubicBezTo>
                <a:cubicBezTo>
                  <a:pt x="2134205" y="1242379"/>
                  <a:pt x="1209746" y="2191775"/>
                  <a:pt x="1209746" y="3362914"/>
                </a:cubicBezTo>
                <a:cubicBezTo>
                  <a:pt x="1209746" y="3875288"/>
                  <a:pt x="1386693" y="4345218"/>
                  <a:pt x="1681254" y="4711771"/>
                </a:cubicBezTo>
                <a:lnTo>
                  <a:pt x="1780782" y="4824233"/>
                </a:lnTo>
                <a:lnTo>
                  <a:pt x="328782" y="4824233"/>
                </a:lnTo>
                <a:lnTo>
                  <a:pt x="257333" y="4671914"/>
                </a:lnTo>
                <a:cubicBezTo>
                  <a:pt x="91630" y="4269580"/>
                  <a:pt x="0" y="3827237"/>
                  <a:pt x="0" y="3362915"/>
                </a:cubicBezTo>
                <a:cubicBezTo>
                  <a:pt x="0" y="1505628"/>
                  <a:pt x="1466080" y="0"/>
                  <a:pt x="3274582" y="0"/>
                </a:cubicBezTo>
                <a:close/>
              </a:path>
            </a:pathLst>
          </a:custGeom>
          <a:solidFill>
            <a:schemeClr val="bg1">
              <a:lumMod val="10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29" name="图片 28" descr="xiezuo20230505-10570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5251133" y="1724978"/>
            <a:ext cx="3215164" cy="325421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contrast="6000"/>
          </a:blip>
          <a:stretch>
            <a:fillRect/>
          </a:stretch>
        </p:blipFill>
        <p:spPr>
          <a:xfrm>
            <a:off x="4729163" y="4561523"/>
            <a:ext cx="1430179" cy="778193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0"/>
            </p:custDataLst>
          </p:nvPr>
        </p:nvSpPr>
        <p:spPr>
          <a:xfrm>
            <a:off x="748665" y="4615815"/>
            <a:ext cx="1698308" cy="45815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 wrap="square" lIns="0" tIns="0" rIns="0" bIns="0" rtlCol="0" anchor="ctr" anchorCtr="1">
            <a:normAutofit/>
          </a:bodyPr>
          <a:lstStyle>
            <a:lvl1pPr marL="0" marR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135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1"/>
            </p:custDataLst>
          </p:nvPr>
        </p:nvSpPr>
        <p:spPr>
          <a:xfrm>
            <a:off x="748664" y="1396365"/>
            <a:ext cx="4451507" cy="652463"/>
          </a:xfrm>
          <a:prstGeom prst="rect">
            <a:avLst/>
          </a:prstGeom>
          <a:noFill/>
        </p:spPr>
        <p:txBody>
          <a:bodyPr wrap="square" lIns="144000" tIns="7200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3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2"/>
            </p:custDataLst>
          </p:nvPr>
        </p:nvSpPr>
        <p:spPr>
          <a:xfrm>
            <a:off x="748665" y="2192179"/>
            <a:ext cx="5022533" cy="2307908"/>
          </a:xfrm>
          <a:prstGeom prst="rect">
            <a:avLst/>
          </a:prstGeom>
          <a:noFill/>
        </p:spPr>
        <p:txBody>
          <a:bodyPr wrap="square" lIns="7200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375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  <a:sym typeface="江城圆体 700W" panose="020B0A00000000000000" charset="-122"/>
              </a:defRPr>
            </a:lvl1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7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3" name="图片 12" descr="05" hidden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20000"/>
          </a:blip>
          <a:stretch>
            <a:fillRect/>
          </a:stretch>
        </p:blipFill>
        <p:spPr>
          <a:xfrm flipH="1">
            <a:off x="6542315" y="2675178"/>
            <a:ext cx="2459894" cy="3206661"/>
          </a:xfrm>
          <a:prstGeom prst="rect">
            <a:avLst/>
          </a:prstGeom>
        </p:spPr>
      </p:pic>
      <p:pic>
        <p:nvPicPr>
          <p:cNvPr id="12" name="图片 11" hidden="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contrast="12000"/>
          </a:blip>
          <a:srcRect/>
          <a:stretch>
            <a:fillRect/>
          </a:stretch>
        </p:blipFill>
        <p:spPr>
          <a:xfrm flipH="1">
            <a:off x="0" y="857250"/>
            <a:ext cx="597218" cy="712946"/>
          </a:xfrm>
          <a:prstGeom prst="rect">
            <a:avLst/>
          </a:prstGeom>
        </p:spPr>
      </p:pic>
      <p:sp>
        <p:nvSpPr>
          <p:cNvPr id="11" name="圆角矩形 24"/>
          <p:cNvSpPr/>
          <p:nvPr>
            <p:custDataLst>
              <p:tags r:id="rId7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pic>
        <p:nvPicPr>
          <p:cNvPr id="10" name="图片 9" descr="VCG41N1446807744" hidden="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13000"/>
            <a:lum contrast="18000"/>
          </a:blip>
          <a:srcRect/>
          <a:stretch>
            <a:fillRect/>
          </a:stretch>
        </p:blipFill>
        <p:spPr>
          <a:xfrm flipH="1">
            <a:off x="6201728" y="144970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9" name="正文"/>
          <p:cNvSpPr txBox="1">
            <a:spLocks noGrp="1"/>
          </p:cNvSpPr>
          <p:nvPr>
            <p:ph idx="3" hasCustomPrompt="1"/>
            <p:custDataLst>
              <p:tags r:id="rId10"/>
            </p:custDataLst>
          </p:nvPr>
        </p:nvSpPr>
        <p:spPr>
          <a:xfrm>
            <a:off x="491066" y="2029343"/>
            <a:ext cx="8226900" cy="35694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</a:pPr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1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  <a:solidFill>
                <a:srgbClr val="4799FF"/>
              </a:solidFill>
              <a:cs typeface="Arial" panose="020B0604020202020204" pitchFamily="34" charset="0"/>
            </a:endParaRPr>
          </a:p>
        </p:txBody>
      </p:sp>
      <p:pic>
        <p:nvPicPr>
          <p:cNvPr id="12" name="图片 11" descr="花瓣元素白格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5000"/>
          </a:blip>
          <a:srcRect/>
          <a:stretch>
            <a:fillRect/>
          </a:stretch>
        </p:blipFill>
        <p:spPr>
          <a:xfrm rot="5400000">
            <a:off x="1996916" y="-1139190"/>
            <a:ext cx="5150644" cy="91435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0" h="6426">
                <a:moveTo>
                  <a:pt x="0" y="0"/>
                </a:moveTo>
                <a:lnTo>
                  <a:pt x="3620" y="0"/>
                </a:lnTo>
                <a:lnTo>
                  <a:pt x="3620" y="6426"/>
                </a:lnTo>
                <a:lnTo>
                  <a:pt x="0" y="6426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8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1166336" y="1278731"/>
            <a:ext cx="6820376" cy="721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+mj-lt"/>
              </a:defRPr>
            </a:lvl1pPr>
          </a:lstStyle>
          <a:p>
            <a:pPr lvl="0" algn="ctr"/>
            <a:r>
              <a:rPr dirty="0" err="1"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contrast="6000"/>
          </a:blip>
          <a:stretch>
            <a:fillRect/>
          </a:stretch>
        </p:blipFill>
        <p:spPr>
          <a:xfrm>
            <a:off x="7933849" y="1418273"/>
            <a:ext cx="814388" cy="443389"/>
          </a:xfrm>
          <a:prstGeom prst="rect">
            <a:avLst/>
          </a:prstGeom>
        </p:spPr>
      </p:pic>
      <p:sp>
        <p:nvSpPr>
          <p:cNvPr id="7" name="PPT世界-5-1"/>
          <p:cNvSpPr/>
          <p:nvPr>
            <p:custDataLst>
              <p:tags r:id="rId8"/>
            </p:custDataLst>
          </p:nvPr>
        </p:nvSpPr>
        <p:spPr>
          <a:xfrm>
            <a:off x="639128" y="2334578"/>
            <a:ext cx="2967038" cy="2967038"/>
          </a:xfrm>
          <a:custGeom>
            <a:avLst/>
            <a:gdLst>
              <a:gd name="connsiteX0" fmla="*/ 2109044 w 4196396"/>
              <a:gd name="connsiteY0" fmla="*/ 1211 h 4196397"/>
              <a:gd name="connsiteX1" fmla="*/ 2137620 w 4196396"/>
              <a:gd name="connsiteY1" fmla="*/ 23854 h 4196397"/>
              <a:gd name="connsiteX2" fmla="*/ 2197717 w 4196396"/>
              <a:gd name="connsiteY2" fmla="*/ 127469 h 4196397"/>
              <a:gd name="connsiteX3" fmla="*/ 2300207 w 4196396"/>
              <a:gd name="connsiteY3" fmla="*/ 132645 h 4196397"/>
              <a:gd name="connsiteX4" fmla="*/ 4063754 w 4196396"/>
              <a:gd name="connsiteY4" fmla="*/ 1896188 h 4196397"/>
              <a:gd name="connsiteX5" fmla="*/ 4068929 w 4196396"/>
              <a:gd name="connsiteY5" fmla="*/ 1998682 h 4196397"/>
              <a:gd name="connsiteX6" fmla="*/ 4172542 w 4196396"/>
              <a:gd name="connsiteY6" fmla="*/ 2058778 h 4196397"/>
              <a:gd name="connsiteX7" fmla="*/ 4172542 w 4196396"/>
              <a:gd name="connsiteY7" fmla="*/ 2136600 h 4196397"/>
              <a:gd name="connsiteX8" fmla="*/ 4068982 w 4196396"/>
              <a:gd name="connsiteY8" fmla="*/ 2196665 h 4196397"/>
              <a:gd name="connsiteX9" fmla="*/ 4063754 w 4196396"/>
              <a:gd name="connsiteY9" fmla="*/ 2300206 h 4196397"/>
              <a:gd name="connsiteX10" fmla="*/ 2300207 w 4196396"/>
              <a:gd name="connsiteY10" fmla="*/ 4063750 h 4196397"/>
              <a:gd name="connsiteX11" fmla="*/ 2197718 w 4196396"/>
              <a:gd name="connsiteY11" fmla="*/ 4068925 h 4196397"/>
              <a:gd name="connsiteX12" fmla="*/ 2137619 w 4196396"/>
              <a:gd name="connsiteY12" fmla="*/ 4172543 h 4196397"/>
              <a:gd name="connsiteX13" fmla="*/ 2059796 w 4196396"/>
              <a:gd name="connsiteY13" fmla="*/ 4172544 h 4196397"/>
              <a:gd name="connsiteX14" fmla="*/ 1999729 w 4196396"/>
              <a:gd name="connsiteY14" fmla="*/ 4068978 h 4196397"/>
              <a:gd name="connsiteX15" fmla="*/ 1896188 w 4196396"/>
              <a:gd name="connsiteY15" fmla="*/ 4063750 h 4196397"/>
              <a:gd name="connsiteX16" fmla="*/ 132641 w 4196396"/>
              <a:gd name="connsiteY16" fmla="*/ 2300206 h 4196397"/>
              <a:gd name="connsiteX17" fmla="*/ 127412 w 4196396"/>
              <a:gd name="connsiteY17" fmla="*/ 2196665 h 4196397"/>
              <a:gd name="connsiteX18" fmla="*/ 23853 w 4196396"/>
              <a:gd name="connsiteY18" fmla="*/ 2136600 h 4196397"/>
              <a:gd name="connsiteX19" fmla="*/ 23853 w 4196396"/>
              <a:gd name="connsiteY19" fmla="*/ 2058777 h 4196397"/>
              <a:gd name="connsiteX20" fmla="*/ 127465 w 4196396"/>
              <a:gd name="connsiteY20" fmla="*/ 1998683 h 4196397"/>
              <a:gd name="connsiteX21" fmla="*/ 132641 w 4196396"/>
              <a:gd name="connsiteY21" fmla="*/ 1896188 h 4196397"/>
              <a:gd name="connsiteX22" fmla="*/ 1896188 w 4196396"/>
              <a:gd name="connsiteY22" fmla="*/ 132645 h 4196397"/>
              <a:gd name="connsiteX23" fmla="*/ 1999731 w 4196396"/>
              <a:gd name="connsiteY23" fmla="*/ 127416 h 4196397"/>
              <a:gd name="connsiteX24" fmla="*/ 2059797 w 4196396"/>
              <a:gd name="connsiteY24" fmla="*/ 23854 h 4196397"/>
              <a:gd name="connsiteX25" fmla="*/ 2109044 w 4196396"/>
              <a:gd name="connsiteY25" fmla="*/ 1211 h 41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96396" h="4196397">
                <a:moveTo>
                  <a:pt x="2109044" y="1211"/>
                </a:moveTo>
                <a:cubicBezTo>
                  <a:pt x="2118164" y="3727"/>
                  <a:pt x="2127892" y="10436"/>
                  <a:pt x="2137620" y="23854"/>
                </a:cubicBezTo>
                <a:lnTo>
                  <a:pt x="2197717" y="127469"/>
                </a:lnTo>
                <a:lnTo>
                  <a:pt x="2300207" y="132645"/>
                </a:lnTo>
                <a:cubicBezTo>
                  <a:pt x="3230075" y="227078"/>
                  <a:pt x="3969320" y="966322"/>
                  <a:pt x="4063754" y="1896188"/>
                </a:cubicBezTo>
                <a:lnTo>
                  <a:pt x="4068929" y="1998682"/>
                </a:lnTo>
                <a:lnTo>
                  <a:pt x="4172542" y="2058778"/>
                </a:lnTo>
                <a:cubicBezTo>
                  <a:pt x="4226214" y="2097689"/>
                  <a:pt x="4172542" y="2136600"/>
                  <a:pt x="4172542" y="2136600"/>
                </a:cubicBezTo>
                <a:lnTo>
                  <a:pt x="4068982" y="2196665"/>
                </a:lnTo>
                <a:lnTo>
                  <a:pt x="4063754" y="2300206"/>
                </a:lnTo>
                <a:cubicBezTo>
                  <a:pt x="3969320" y="3230073"/>
                  <a:pt x="3230075" y="3969317"/>
                  <a:pt x="2300207" y="4063750"/>
                </a:cubicBezTo>
                <a:lnTo>
                  <a:pt x="2197718" y="4068925"/>
                </a:lnTo>
                <a:lnTo>
                  <a:pt x="2137619" y="4172543"/>
                </a:lnTo>
                <a:cubicBezTo>
                  <a:pt x="2098708" y="4226215"/>
                  <a:pt x="2059796" y="4172544"/>
                  <a:pt x="2059796" y="4172544"/>
                </a:cubicBezTo>
                <a:lnTo>
                  <a:pt x="1999729" y="4068978"/>
                </a:lnTo>
                <a:lnTo>
                  <a:pt x="1896188" y="4063750"/>
                </a:lnTo>
                <a:cubicBezTo>
                  <a:pt x="966320" y="3969317"/>
                  <a:pt x="227074" y="3230073"/>
                  <a:pt x="132641" y="2300206"/>
                </a:cubicBezTo>
                <a:lnTo>
                  <a:pt x="127412" y="2196665"/>
                </a:lnTo>
                <a:lnTo>
                  <a:pt x="23853" y="2136600"/>
                </a:lnTo>
                <a:cubicBezTo>
                  <a:pt x="23853" y="2136600"/>
                  <a:pt x="-29818" y="2097688"/>
                  <a:pt x="23853" y="2058777"/>
                </a:cubicBezTo>
                <a:lnTo>
                  <a:pt x="127465" y="1998683"/>
                </a:lnTo>
                <a:lnTo>
                  <a:pt x="132641" y="1896188"/>
                </a:lnTo>
                <a:cubicBezTo>
                  <a:pt x="227074" y="966322"/>
                  <a:pt x="966320" y="227078"/>
                  <a:pt x="1896188" y="132645"/>
                </a:cubicBezTo>
                <a:lnTo>
                  <a:pt x="1999731" y="127416"/>
                </a:lnTo>
                <a:lnTo>
                  <a:pt x="2059797" y="23854"/>
                </a:lnTo>
                <a:cubicBezTo>
                  <a:pt x="2059797" y="23854"/>
                  <a:pt x="2081685" y="-6336"/>
                  <a:pt x="2109044" y="121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3600" b="0" i="0" u="none" strike="noStrike" kern="1200" cap="none" spc="0" normalizeH="0" baseline="0" noProof="0" dirty="0">
              <a:ln w="6350">
                <a:noFill/>
              </a:ln>
              <a:solidFill>
                <a:srgbClr val="FFFFFF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 descr="A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07256" y="2346484"/>
            <a:ext cx="2522220" cy="287178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0" cy="5150644"/>
            <a:chOff x="0" y="-9525"/>
            <a:chExt cx="12192000" cy="6867525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>
              <a:off x="0" y="-9525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noFill/>
                </a:ln>
                <a:solidFill>
                  <a:srgbClr val="4799FF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2" name="图片 11" descr="花瓣元素白格子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alphaModFix amt="5000"/>
            </a:blip>
            <a:srcRect/>
            <a:stretch>
              <a:fillRect/>
            </a:stretch>
          </p:blipFill>
          <p:spPr>
            <a:xfrm rot="5400000">
              <a:off x="2662238" y="-2671445"/>
              <a:ext cx="6867525" cy="1219136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20" h="6426">
                  <a:moveTo>
                    <a:pt x="0" y="0"/>
                  </a:moveTo>
                  <a:lnTo>
                    <a:pt x="3620" y="0"/>
                  </a:lnTo>
                  <a:lnTo>
                    <a:pt x="3620" y="6426"/>
                  </a:lnTo>
                  <a:lnTo>
                    <a:pt x="0" y="6426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</p:pic>
      </p:grp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4303395" y="3429953"/>
            <a:ext cx="4243864" cy="1143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>
              <a:solidFill>
                <a:srgbClr val="FE796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>
            <p:custDataLst>
              <p:tags r:id="rId7"/>
            </p:custDataLst>
          </p:nvPr>
        </p:nvSpPr>
        <p:spPr>
          <a:xfrm>
            <a:off x="0" y="850106"/>
            <a:ext cx="2856930" cy="2694146"/>
          </a:xfrm>
          <a:custGeom>
            <a:avLst/>
            <a:gdLst>
              <a:gd name="connsiteX0" fmla="*/ 2613398 w 3809240"/>
              <a:gd name="connsiteY0" fmla="*/ 0 h 3592195"/>
              <a:gd name="connsiteX1" fmla="*/ 3689993 w 3809240"/>
              <a:gd name="connsiteY1" fmla="*/ 0 h 3592195"/>
              <a:gd name="connsiteX2" fmla="*/ 3754327 w 3809240"/>
              <a:gd name="connsiteY2" fmla="*/ 256953 h 3592195"/>
              <a:gd name="connsiteX3" fmla="*/ 3809240 w 3809240"/>
              <a:gd name="connsiteY3" fmla="*/ 816378 h 3592195"/>
              <a:gd name="connsiteX4" fmla="*/ 1106335 w 3809240"/>
              <a:gd name="connsiteY4" fmla="*/ 3592195 h 3592195"/>
              <a:gd name="connsiteX5" fmla="*/ 54242 w 3809240"/>
              <a:gd name="connsiteY5" fmla="*/ 3374058 h 3592195"/>
              <a:gd name="connsiteX6" fmla="*/ 0 w 3809240"/>
              <a:gd name="connsiteY6" fmla="*/ 3347223 h 3592195"/>
              <a:gd name="connsiteX7" fmla="*/ 0 w 3809240"/>
              <a:gd name="connsiteY7" fmla="*/ 2146292 h 3592195"/>
              <a:gd name="connsiteX8" fmla="*/ 22206 w 3809240"/>
              <a:gd name="connsiteY8" fmla="*/ 2167018 h 3592195"/>
              <a:gd name="connsiteX9" fmla="*/ 1106335 w 3809240"/>
              <a:gd name="connsiteY9" fmla="*/ 2566709 h 3592195"/>
              <a:gd name="connsiteX10" fmla="*/ 2810692 w 3809240"/>
              <a:gd name="connsiteY10" fmla="*/ 816377 h 3592195"/>
              <a:gd name="connsiteX11" fmla="*/ 2676755 w 3809240"/>
              <a:gd name="connsiteY11" fmla="*/ 135069 h 359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09240" h="3592195">
                <a:moveTo>
                  <a:pt x="2613398" y="0"/>
                </a:moveTo>
                <a:lnTo>
                  <a:pt x="3689993" y="0"/>
                </a:lnTo>
                <a:lnTo>
                  <a:pt x="3754327" y="256953"/>
                </a:lnTo>
                <a:cubicBezTo>
                  <a:pt x="3790332" y="437652"/>
                  <a:pt x="3809240" y="624747"/>
                  <a:pt x="3809240" y="816378"/>
                </a:cubicBezTo>
                <a:cubicBezTo>
                  <a:pt x="3809240" y="2349420"/>
                  <a:pt x="2599108" y="3592195"/>
                  <a:pt x="1106335" y="3592195"/>
                </a:cubicBezTo>
                <a:cubicBezTo>
                  <a:pt x="733142" y="3592195"/>
                  <a:pt x="377613" y="3514522"/>
                  <a:pt x="54242" y="3374058"/>
                </a:cubicBezTo>
                <a:lnTo>
                  <a:pt x="0" y="3347223"/>
                </a:lnTo>
                <a:lnTo>
                  <a:pt x="0" y="2146292"/>
                </a:lnTo>
                <a:lnTo>
                  <a:pt x="22206" y="2167018"/>
                </a:lnTo>
                <a:cubicBezTo>
                  <a:pt x="316819" y="2416713"/>
                  <a:pt x="694521" y="2566709"/>
                  <a:pt x="1106335" y="2566709"/>
                </a:cubicBezTo>
                <a:cubicBezTo>
                  <a:pt x="2047625" y="2566709"/>
                  <a:pt x="2810692" y="1783058"/>
                  <a:pt x="2810692" y="816377"/>
                </a:cubicBezTo>
                <a:cubicBezTo>
                  <a:pt x="2810692" y="574706"/>
                  <a:pt x="2763000" y="344475"/>
                  <a:pt x="2676755" y="135069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8"/>
            </p:custDataLst>
          </p:nvPr>
        </p:nvSpPr>
        <p:spPr>
          <a:xfrm>
            <a:off x="7915275" y="4524851"/>
            <a:ext cx="105728" cy="105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9"/>
            </p:custDataLst>
          </p:nvPr>
        </p:nvSpPr>
        <p:spPr>
          <a:xfrm>
            <a:off x="8101965" y="4524851"/>
            <a:ext cx="105728" cy="105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8288655" y="4524851"/>
            <a:ext cx="105728" cy="105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lum contrast="12000"/>
          </a:blip>
          <a:stretch>
            <a:fillRect/>
          </a:stretch>
        </p:blipFill>
        <p:spPr>
          <a:xfrm>
            <a:off x="726281" y="4465320"/>
            <a:ext cx="927259" cy="504825"/>
          </a:xfrm>
          <a:prstGeom prst="rect">
            <a:avLst/>
          </a:prstGeom>
        </p:spPr>
      </p:pic>
      <p:pic>
        <p:nvPicPr>
          <p:cNvPr id="16" name="图片 15" descr="0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82980" y="1566386"/>
            <a:ext cx="3035618" cy="3957161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15"/>
            </p:custDataLst>
          </p:nvPr>
        </p:nvSpPr>
        <p:spPr>
          <a:xfrm>
            <a:off x="4018598" y="1146571"/>
            <a:ext cx="4528859" cy="5762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non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bg1"/>
                </a:solidFill>
                <a:uFillTx/>
                <a:latin typeface="+mn-lt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6"/>
            </p:custDataLst>
          </p:nvPr>
        </p:nvSpPr>
        <p:spPr>
          <a:xfrm>
            <a:off x="3402806" y="1722596"/>
            <a:ext cx="5144453" cy="17078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3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+mj-lt"/>
              </a:defRPr>
            </a:lvl1pPr>
          </a:lstStyle>
          <a:p>
            <a:pPr lvl="0" algn="r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8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2" name="图片 11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1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6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7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6" name="图片 15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5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7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8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 hasCustomPrompt="1"/>
            <p:custDataLst>
              <p:tags r:id="rId9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14468077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9" name="任意多边形: 形状 1"/>
          <p:cNvSpPr/>
          <p:nvPr>
            <p:custDataLst>
              <p:tags r:id="rId4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521100" y="1127249"/>
            <a:ext cx="81000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21100" y="1776413"/>
            <a:ext cx="8097038" cy="37680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521100" y="5593050"/>
            <a:ext cx="19629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8200" y="5593050"/>
            <a:ext cx="19647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8" name="图片 7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8" name="图片 7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6" name="副标题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21970" y="1833563"/>
            <a:ext cx="8099316" cy="3041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 algn="l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  <a:solidFill>
                <a:srgbClr val="4799FF"/>
              </a:solidFill>
              <a:cs typeface="Arial" panose="020B0604020202020204" pitchFamily="34" charset="0"/>
            </a:endParaRPr>
          </a:p>
        </p:txBody>
      </p:sp>
      <p:pic>
        <p:nvPicPr>
          <p:cNvPr id="12" name="图片 11" descr="花瓣元素白格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5000"/>
          </a:blip>
          <a:srcRect/>
          <a:stretch>
            <a:fillRect/>
          </a:stretch>
        </p:blipFill>
        <p:spPr>
          <a:xfrm rot="5400000">
            <a:off x="1996916" y="-1139190"/>
            <a:ext cx="5150644" cy="91435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0" h="6426">
                <a:moveTo>
                  <a:pt x="0" y="0"/>
                </a:moveTo>
                <a:lnTo>
                  <a:pt x="3620" y="0"/>
                </a:lnTo>
                <a:lnTo>
                  <a:pt x="3620" y="6426"/>
                </a:lnTo>
                <a:lnTo>
                  <a:pt x="0" y="6426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11" name="任意多边形: 形状 10"/>
          <p:cNvSpPr/>
          <p:nvPr>
            <p:custDataLst>
              <p:tags r:id="rId5"/>
            </p:custDataLst>
          </p:nvPr>
        </p:nvSpPr>
        <p:spPr>
          <a:xfrm>
            <a:off x="0" y="2405609"/>
            <a:ext cx="3636645" cy="3595142"/>
          </a:xfrm>
          <a:custGeom>
            <a:avLst/>
            <a:gdLst>
              <a:gd name="connsiteX0" fmla="*/ 1507547 w 4848860"/>
              <a:gd name="connsiteY0" fmla="*/ 0 h 4793522"/>
              <a:gd name="connsiteX1" fmla="*/ 4848860 w 4848860"/>
              <a:gd name="connsiteY1" fmla="*/ 3431447 h 4793522"/>
              <a:gd name="connsiteX2" fmla="*/ 4586283 w 4848860"/>
              <a:gd name="connsiteY2" fmla="*/ 4767121 h 4793522"/>
              <a:gd name="connsiteX3" fmla="*/ 4573899 w 4848860"/>
              <a:gd name="connsiteY3" fmla="*/ 4793522 h 4793522"/>
              <a:gd name="connsiteX4" fmla="*/ 3143734 w 4848860"/>
              <a:gd name="connsiteY4" fmla="*/ 4793522 h 4793522"/>
              <a:gd name="connsiteX5" fmla="*/ 3254633 w 4848860"/>
              <a:gd name="connsiteY5" fmla="*/ 4641218 h 4793522"/>
              <a:gd name="connsiteX6" fmla="*/ 3614461 w 4848860"/>
              <a:gd name="connsiteY6" fmla="*/ 3431446 h 4793522"/>
              <a:gd name="connsiteX7" fmla="*/ 1507547 w 4848860"/>
              <a:gd name="connsiteY7" fmla="*/ 1267697 h 4793522"/>
              <a:gd name="connsiteX8" fmla="*/ 17733 w 4848860"/>
              <a:gd name="connsiteY8" fmla="*/ 1901444 h 4793522"/>
              <a:gd name="connsiteX9" fmla="*/ 0 w 4848860"/>
              <a:gd name="connsiteY9" fmla="*/ 1921482 h 4793522"/>
              <a:gd name="connsiteX10" fmla="*/ 0 w 4848860"/>
              <a:gd name="connsiteY10" fmla="*/ 372046 h 4793522"/>
              <a:gd name="connsiteX11" fmla="*/ 206957 w 4848860"/>
              <a:gd name="connsiteY11" fmla="*/ 269660 h 4793522"/>
              <a:gd name="connsiteX12" fmla="*/ 1507547 w 4848860"/>
              <a:gd name="connsiteY12" fmla="*/ 0 h 479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48860" h="4793522">
                <a:moveTo>
                  <a:pt x="1507547" y="0"/>
                </a:moveTo>
                <a:cubicBezTo>
                  <a:pt x="3352904" y="0"/>
                  <a:pt x="4848860" y="1536311"/>
                  <a:pt x="4848860" y="3431447"/>
                </a:cubicBezTo>
                <a:cubicBezTo>
                  <a:pt x="4848860" y="3905231"/>
                  <a:pt x="4755363" y="4356588"/>
                  <a:pt x="4586283" y="4767121"/>
                </a:cubicBezTo>
                <a:lnTo>
                  <a:pt x="4573899" y="4793522"/>
                </a:lnTo>
                <a:lnTo>
                  <a:pt x="3143734" y="4793522"/>
                </a:lnTo>
                <a:lnTo>
                  <a:pt x="3254633" y="4641218"/>
                </a:lnTo>
                <a:cubicBezTo>
                  <a:pt x="3481810" y="4295882"/>
                  <a:pt x="3614461" y="3879573"/>
                  <a:pt x="3614461" y="3431446"/>
                </a:cubicBezTo>
                <a:cubicBezTo>
                  <a:pt x="3614461" y="2236440"/>
                  <a:pt x="2671163" y="1267697"/>
                  <a:pt x="1507547" y="1267697"/>
                </a:cubicBezTo>
                <a:cubicBezTo>
                  <a:pt x="925739" y="1267697"/>
                  <a:pt x="399010" y="1509883"/>
                  <a:pt x="17733" y="1901444"/>
                </a:cubicBezTo>
                <a:lnTo>
                  <a:pt x="0" y="1921482"/>
                </a:lnTo>
                <a:lnTo>
                  <a:pt x="0" y="372046"/>
                </a:lnTo>
                <a:lnTo>
                  <a:pt x="206957" y="269660"/>
                </a:lnTo>
                <a:cubicBezTo>
                  <a:pt x="606706" y="96020"/>
                  <a:pt x="1046208" y="0"/>
                  <a:pt x="1507547" y="0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29" name="图片 28" descr="xiezuo20230505-10570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1513" y="1724978"/>
            <a:ext cx="3215164" cy="325421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contrast="6000"/>
          </a:blip>
          <a:stretch>
            <a:fillRect/>
          </a:stretch>
        </p:blipFill>
        <p:spPr>
          <a:xfrm flipH="1">
            <a:off x="2978468" y="4561523"/>
            <a:ext cx="1430179" cy="778193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0"/>
            </p:custDataLst>
          </p:nvPr>
        </p:nvSpPr>
        <p:spPr>
          <a:xfrm>
            <a:off x="4164330" y="2072640"/>
            <a:ext cx="4451509" cy="1716881"/>
          </a:xfrm>
          <a:prstGeom prst="rect">
            <a:avLst/>
          </a:prstGeom>
          <a:noFill/>
        </p:spPr>
        <p:txBody>
          <a:bodyPr wrap="square" lIns="72000" tIns="0" rIns="0" bIns="0" rtlCol="0" anchor="ctr">
            <a:normAutofit/>
          </a:bodyPr>
          <a:lstStyle>
            <a:lvl1pPr marL="0" marR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917531" y="3973830"/>
            <a:ext cx="1698308" cy="45815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 wrap="square" lIns="0" tIns="0" rIns="0" bIns="0" rtlCol="0" anchor="ctr" anchorCtr="1">
            <a:normAutofit/>
          </a:bodyPr>
          <a:lstStyle>
            <a:lvl1pPr marL="0" marR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135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@svg_circle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223" y="1330452"/>
            <a:ext cx="1412748" cy="1412748"/>
          </a:xfrm>
          <a:prstGeom prst="rect">
            <a:avLst/>
          </a:prstGeom>
        </p:spPr>
      </p:pic>
      <p:sp>
        <p:nvSpPr>
          <p:cNvPr id="6" name="任意多边形: 形状 5"/>
          <p:cNvSpPr/>
          <p:nvPr>
            <p:custDataLst>
              <p:tags r:id="rId5"/>
            </p:custDataLst>
          </p:nvPr>
        </p:nvSpPr>
        <p:spPr>
          <a:xfrm>
            <a:off x="5889045" y="857250"/>
            <a:ext cx="3254955" cy="5143500"/>
          </a:xfrm>
          <a:custGeom>
            <a:avLst/>
            <a:gdLst>
              <a:gd name="connsiteX0" fmla="*/ 1321519 w 4339940"/>
              <a:gd name="connsiteY0" fmla="*/ 0 h 6858000"/>
              <a:gd name="connsiteX1" fmla="*/ 4339940 w 4339940"/>
              <a:gd name="connsiteY1" fmla="*/ 0 h 6858000"/>
              <a:gd name="connsiteX2" fmla="*/ 4339940 w 4339940"/>
              <a:gd name="connsiteY2" fmla="*/ 6858000 h 6858000"/>
              <a:gd name="connsiteX3" fmla="*/ 1321519 w 4339940"/>
              <a:gd name="connsiteY3" fmla="*/ 6858000 h 6858000"/>
              <a:gd name="connsiteX4" fmla="*/ 1164488 w 4339940"/>
              <a:gd name="connsiteY4" fmla="*/ 6676509 h 6858000"/>
              <a:gd name="connsiteX5" fmla="*/ 0 w 4339940"/>
              <a:gd name="connsiteY5" fmla="*/ 3429000 h 6858000"/>
              <a:gd name="connsiteX6" fmla="*/ 1164488 w 4339940"/>
              <a:gd name="connsiteY6" fmla="*/ 1814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9940" h="6858000">
                <a:moveTo>
                  <a:pt x="1321519" y="0"/>
                </a:moveTo>
                <a:lnTo>
                  <a:pt x="4339940" y="0"/>
                </a:lnTo>
                <a:lnTo>
                  <a:pt x="4339940" y="6858000"/>
                </a:lnTo>
                <a:lnTo>
                  <a:pt x="1321519" y="6858000"/>
                </a:lnTo>
                <a:lnTo>
                  <a:pt x="1164488" y="6676509"/>
                </a:lnTo>
                <a:cubicBezTo>
                  <a:pt x="437008" y="5793995"/>
                  <a:pt x="0" y="4662591"/>
                  <a:pt x="0" y="3429000"/>
                </a:cubicBezTo>
                <a:cubicBezTo>
                  <a:pt x="0" y="2195410"/>
                  <a:pt x="437008" y="1064006"/>
                  <a:pt x="1164488" y="18149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8" scaled="1"/>
          </a:gradFill>
          <a:ln w="12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1" name="@svg_circle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3735" y="857250"/>
            <a:ext cx="2119122" cy="5143500"/>
          </a:xfrm>
          <a:prstGeom prst="rect">
            <a:avLst/>
          </a:prstGeom>
        </p:spPr>
      </p:pic>
      <p:pic>
        <p:nvPicPr>
          <p:cNvPr id="12" name="@svg_circle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0201" y="5191506"/>
            <a:ext cx="1625346" cy="809244"/>
          </a:xfrm>
          <a:prstGeom prst="rect">
            <a:avLst/>
          </a:prstGeom>
        </p:spPr>
      </p:pic>
      <p:pic>
        <p:nvPicPr>
          <p:cNvPr id="13" name="@png2x_main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050405" y="857250"/>
            <a:ext cx="4642866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28650" y="2391251"/>
            <a:ext cx="5259705" cy="1560195"/>
          </a:xfrm>
        </p:spPr>
        <p:txBody>
          <a:bodyPr lIns="0" anchor="t" anchorCtr="0">
            <a:normAutofit/>
          </a:bodyPr>
          <a:lstStyle>
            <a:lvl1pPr algn="l">
              <a:lnSpc>
                <a:spcPct val="100000"/>
              </a:lnSpc>
              <a:defRPr sz="30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628650" y="1312069"/>
            <a:ext cx="4159568" cy="1006316"/>
          </a:xfrm>
        </p:spPr>
        <p:txBody>
          <a:bodyPr l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628650" y="4026392"/>
            <a:ext cx="4159481" cy="1344665"/>
          </a:xfrm>
        </p:spPr>
        <p:txBody>
          <a:bodyPr l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3" name="任意多边形: 形状 22"/>
          <p:cNvSpPr/>
          <p:nvPr>
            <p:custDataLst>
              <p:tags r:id="rId17"/>
            </p:custDataLst>
          </p:nvPr>
        </p:nvSpPr>
        <p:spPr>
          <a:xfrm>
            <a:off x="1783031" y="857250"/>
            <a:ext cx="503018" cy="171599"/>
          </a:xfrm>
          <a:custGeom>
            <a:avLst/>
            <a:gdLst>
              <a:gd name="connsiteX0" fmla="*/ 0 w 670690"/>
              <a:gd name="connsiteY0" fmla="*/ 0 h 228798"/>
              <a:gd name="connsiteX1" fmla="*/ 670690 w 670690"/>
              <a:gd name="connsiteY1" fmla="*/ 0 h 228798"/>
              <a:gd name="connsiteX2" fmla="*/ 668331 w 670690"/>
              <a:gd name="connsiteY2" fmla="*/ 7615 h 228798"/>
              <a:gd name="connsiteX3" fmla="*/ 335345 w 670690"/>
              <a:gd name="connsiteY3" fmla="*/ 228798 h 228798"/>
              <a:gd name="connsiteX4" fmla="*/ 2359 w 670690"/>
              <a:gd name="connsiteY4" fmla="*/ 7615 h 2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690" h="228798">
                <a:moveTo>
                  <a:pt x="0" y="0"/>
                </a:moveTo>
                <a:lnTo>
                  <a:pt x="670690" y="0"/>
                </a:lnTo>
                <a:lnTo>
                  <a:pt x="668331" y="7615"/>
                </a:lnTo>
                <a:cubicBezTo>
                  <a:pt x="613470" y="137595"/>
                  <a:pt x="485036" y="228798"/>
                  <a:pt x="335345" y="228798"/>
                </a:cubicBezTo>
                <a:cubicBezTo>
                  <a:pt x="185654" y="228798"/>
                  <a:pt x="57220" y="137595"/>
                  <a:pt x="2359" y="761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8"/>
            </p:custDataLst>
          </p:nvPr>
        </p:nvSpPr>
        <p:spPr>
          <a:xfrm>
            <a:off x="1143" y="4772922"/>
            <a:ext cx="1636931" cy="1227829"/>
          </a:xfrm>
          <a:custGeom>
            <a:avLst/>
            <a:gdLst>
              <a:gd name="connsiteX0" fmla="*/ 545469 w 2182574"/>
              <a:gd name="connsiteY0" fmla="*/ 0 h 1637105"/>
              <a:gd name="connsiteX1" fmla="*/ 2182574 w 2182574"/>
              <a:gd name="connsiteY1" fmla="*/ 1637105 h 1637105"/>
              <a:gd name="connsiteX2" fmla="*/ 1486281 w 2182574"/>
              <a:gd name="connsiteY2" fmla="*/ 1637105 h 1637105"/>
              <a:gd name="connsiteX3" fmla="*/ 545469 w 2182574"/>
              <a:gd name="connsiteY3" fmla="*/ 696293 h 1637105"/>
              <a:gd name="connsiteX4" fmla="*/ 19452 w 2182574"/>
              <a:gd name="connsiteY4" fmla="*/ 856969 h 1637105"/>
              <a:gd name="connsiteX5" fmla="*/ 0 w 2182574"/>
              <a:gd name="connsiteY5" fmla="*/ 873019 h 1637105"/>
              <a:gd name="connsiteX6" fmla="*/ 0 w 2182574"/>
              <a:gd name="connsiteY6" fmla="*/ 95065 h 1637105"/>
              <a:gd name="connsiteX7" fmla="*/ 58644 w 2182574"/>
              <a:gd name="connsiteY7" fmla="*/ 73601 h 1637105"/>
              <a:gd name="connsiteX8" fmla="*/ 545469 w 2182574"/>
              <a:gd name="connsiteY8" fmla="*/ 0 h 163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2574" h="1637105">
                <a:moveTo>
                  <a:pt x="545469" y="0"/>
                </a:moveTo>
                <a:cubicBezTo>
                  <a:pt x="1449617" y="0"/>
                  <a:pt x="2182574" y="732957"/>
                  <a:pt x="2182574" y="1637105"/>
                </a:cubicBezTo>
                <a:lnTo>
                  <a:pt x="1486281" y="1637105"/>
                </a:lnTo>
                <a:cubicBezTo>
                  <a:pt x="1486281" y="1117509"/>
                  <a:pt x="1065065" y="696293"/>
                  <a:pt x="545469" y="696293"/>
                </a:cubicBezTo>
                <a:cubicBezTo>
                  <a:pt x="350621" y="696293"/>
                  <a:pt x="169607" y="755527"/>
                  <a:pt x="19452" y="856969"/>
                </a:cubicBezTo>
                <a:lnTo>
                  <a:pt x="0" y="873019"/>
                </a:lnTo>
                <a:lnTo>
                  <a:pt x="0" y="95065"/>
                </a:lnTo>
                <a:lnTo>
                  <a:pt x="58644" y="73601"/>
                </a:lnTo>
                <a:cubicBezTo>
                  <a:pt x="212432" y="25768"/>
                  <a:pt x="375941" y="0"/>
                  <a:pt x="545469" y="0"/>
                </a:cubicBezTo>
                <a:close/>
              </a:path>
            </a:pathLst>
          </a:custGeom>
          <a:solidFill>
            <a:schemeClr val="accent5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8840274" y="1083524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20"/>
            </p:custDataLst>
          </p:nvPr>
        </p:nvSpPr>
        <p:spPr>
          <a:xfrm>
            <a:off x="1697276" y="857251"/>
            <a:ext cx="674526" cy="253888"/>
          </a:xfrm>
          <a:custGeom>
            <a:avLst/>
            <a:gdLst>
              <a:gd name="connsiteX0" fmla="*/ 0 w 899368"/>
              <a:gd name="connsiteY0" fmla="*/ 0 h 338517"/>
              <a:gd name="connsiteX1" fmla="*/ 35326 w 899368"/>
              <a:gd name="connsiteY1" fmla="*/ 0 h 338517"/>
              <a:gd name="connsiteX2" fmla="*/ 47039 w 899368"/>
              <a:gd name="connsiteY2" fmla="*/ 37732 h 338517"/>
              <a:gd name="connsiteX3" fmla="*/ 449684 w 899368"/>
              <a:gd name="connsiteY3" fmla="*/ 304623 h 338517"/>
              <a:gd name="connsiteX4" fmla="*/ 852330 w 899368"/>
              <a:gd name="connsiteY4" fmla="*/ 37732 h 338517"/>
              <a:gd name="connsiteX5" fmla="*/ 864042 w 899368"/>
              <a:gd name="connsiteY5" fmla="*/ 0 h 338517"/>
              <a:gd name="connsiteX6" fmla="*/ 899368 w 899368"/>
              <a:gd name="connsiteY6" fmla="*/ 0 h 338517"/>
              <a:gd name="connsiteX7" fmla="*/ 883560 w 899368"/>
              <a:gd name="connsiteY7" fmla="*/ 50925 h 338517"/>
              <a:gd name="connsiteX8" fmla="*/ 449684 w 899368"/>
              <a:gd name="connsiteY8" fmla="*/ 338517 h 338517"/>
              <a:gd name="connsiteX9" fmla="*/ 15808 w 899368"/>
              <a:gd name="connsiteY9" fmla="*/ 50925 h 33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68" h="338517">
                <a:moveTo>
                  <a:pt x="0" y="0"/>
                </a:moveTo>
                <a:lnTo>
                  <a:pt x="35326" y="0"/>
                </a:lnTo>
                <a:lnTo>
                  <a:pt x="47039" y="37732"/>
                </a:lnTo>
                <a:cubicBezTo>
                  <a:pt x="113377" y="194573"/>
                  <a:pt x="268679" y="304623"/>
                  <a:pt x="449684" y="304623"/>
                </a:cubicBezTo>
                <a:cubicBezTo>
                  <a:pt x="630690" y="304623"/>
                  <a:pt x="785992" y="194573"/>
                  <a:pt x="852330" y="37732"/>
                </a:cubicBezTo>
                <a:lnTo>
                  <a:pt x="864042" y="0"/>
                </a:lnTo>
                <a:lnTo>
                  <a:pt x="899368" y="0"/>
                </a:lnTo>
                <a:lnTo>
                  <a:pt x="883560" y="50925"/>
                </a:lnTo>
                <a:cubicBezTo>
                  <a:pt x="812077" y="219931"/>
                  <a:pt x="644729" y="338517"/>
                  <a:pt x="449684" y="338517"/>
                </a:cubicBezTo>
                <a:cubicBezTo>
                  <a:pt x="254639" y="338517"/>
                  <a:pt x="87292" y="219931"/>
                  <a:pt x="15808" y="5092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solidFill>
            <a:srgbClr val="3884F8"/>
          </a:soli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2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188682" scaled="1"/>
          </a:gra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6" name="@png2x_sp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6973" y="1488186"/>
            <a:ext cx="1810512" cy="3346704"/>
          </a:xfrm>
          <a:prstGeom prst="rect">
            <a:avLst/>
          </a:prstGeom>
        </p:spPr>
      </p:pic>
      <p:sp>
        <p:nvSpPr>
          <p:cNvPr id="40" name="任意多边形: 形状 39"/>
          <p:cNvSpPr/>
          <p:nvPr userDrawn="1">
            <p:custDataLst>
              <p:tags r:id="rId6"/>
            </p:custDataLst>
          </p:nvPr>
        </p:nvSpPr>
        <p:spPr>
          <a:xfrm>
            <a:off x="1" y="857250"/>
            <a:ext cx="2015038" cy="5143500"/>
          </a:xfrm>
          <a:custGeom>
            <a:avLst/>
            <a:gdLst>
              <a:gd name="connsiteX0" fmla="*/ 0 w 2686717"/>
              <a:gd name="connsiteY0" fmla="*/ 0 h 6858000"/>
              <a:gd name="connsiteX1" fmla="*/ 380888 w 2686717"/>
              <a:gd name="connsiteY1" fmla="*/ 0 h 6858000"/>
              <a:gd name="connsiteX2" fmla="*/ 462516 w 2686717"/>
              <a:gd name="connsiteY2" fmla="*/ 32185 h 6858000"/>
              <a:gd name="connsiteX3" fmla="*/ 2686717 w 2686717"/>
              <a:gd name="connsiteY3" fmla="*/ 3387725 h 6858000"/>
              <a:gd name="connsiteX4" fmla="*/ 297140 w 2686717"/>
              <a:gd name="connsiteY4" fmla="*/ 6808471 h 6858000"/>
              <a:gd name="connsiteX5" fmla="*/ 150761 w 2686717"/>
              <a:gd name="connsiteY5" fmla="*/ 6858000 h 6858000"/>
              <a:gd name="connsiteX6" fmla="*/ 0 w 2686717"/>
              <a:gd name="connsiteY6" fmla="*/ 6858000 h 6858000"/>
              <a:gd name="connsiteX7" fmla="*/ 0 w 2686717"/>
              <a:gd name="connsiteY7" fmla="*/ 4935920 h 6858000"/>
              <a:gd name="connsiteX8" fmla="*/ 63055 w 2686717"/>
              <a:gd name="connsiteY8" fmla="*/ 4897614 h 6858000"/>
              <a:gd name="connsiteX9" fmla="*/ 865856 w 2686717"/>
              <a:gd name="connsiteY9" fmla="*/ 3387725 h 6858000"/>
              <a:gd name="connsiteX10" fmla="*/ 63055 w 2686717"/>
              <a:gd name="connsiteY10" fmla="*/ 1877837 h 6858000"/>
              <a:gd name="connsiteX11" fmla="*/ 0 w 2686717"/>
              <a:gd name="connsiteY11" fmla="*/ 18395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6717" h="6858000">
                <a:moveTo>
                  <a:pt x="0" y="0"/>
                </a:moveTo>
                <a:lnTo>
                  <a:pt x="380888" y="0"/>
                </a:lnTo>
                <a:lnTo>
                  <a:pt x="462516" y="32185"/>
                </a:lnTo>
                <a:cubicBezTo>
                  <a:pt x="1769586" y="585029"/>
                  <a:pt x="2686717" y="1879273"/>
                  <a:pt x="2686717" y="3387725"/>
                </a:cubicBezTo>
                <a:cubicBezTo>
                  <a:pt x="2686717" y="4959029"/>
                  <a:pt x="1691566" y="6297903"/>
                  <a:pt x="297140" y="6808471"/>
                </a:cubicBezTo>
                <a:lnTo>
                  <a:pt x="150761" y="6858000"/>
                </a:lnTo>
                <a:lnTo>
                  <a:pt x="0" y="6858000"/>
                </a:lnTo>
                <a:lnTo>
                  <a:pt x="0" y="4935920"/>
                </a:lnTo>
                <a:lnTo>
                  <a:pt x="63055" y="4897614"/>
                </a:lnTo>
                <a:cubicBezTo>
                  <a:pt x="547408" y="4570391"/>
                  <a:pt x="865856" y="4016247"/>
                  <a:pt x="865856" y="3387725"/>
                </a:cubicBezTo>
                <a:cubicBezTo>
                  <a:pt x="865856" y="2759203"/>
                  <a:pt x="547408" y="2205059"/>
                  <a:pt x="63055" y="1877837"/>
                </a:cubicBezTo>
                <a:lnTo>
                  <a:pt x="0" y="1839530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778193" y="1534001"/>
            <a:ext cx="1715929" cy="3916680"/>
          </a:xfrm>
        </p:spPr>
        <p:txBody>
          <a:bodyPr vert="eaVert" anchor="b">
            <a:normAutofit/>
          </a:bodyPr>
          <a:lstStyle>
            <a:lvl1pPr algn="ctr">
              <a:defRPr sz="45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4" name="任意多边形: 形状 43"/>
          <p:cNvSpPr/>
          <p:nvPr userDrawn="1">
            <p:custDataLst>
              <p:tags r:id="rId8"/>
            </p:custDataLst>
          </p:nvPr>
        </p:nvSpPr>
        <p:spPr>
          <a:xfrm>
            <a:off x="8886825" y="1173245"/>
            <a:ext cx="257175" cy="682462"/>
          </a:xfrm>
          <a:custGeom>
            <a:avLst/>
            <a:gdLst>
              <a:gd name="connsiteX0" fmla="*/ 342900 w 342900"/>
              <a:gd name="connsiteY0" fmla="*/ 0 h 909949"/>
              <a:gd name="connsiteX1" fmla="*/ 342900 w 342900"/>
              <a:gd name="connsiteY1" fmla="*/ 257692 h 909949"/>
              <a:gd name="connsiteX2" fmla="*/ 307870 w 342900"/>
              <a:gd name="connsiteY2" fmla="*/ 286594 h 909949"/>
              <a:gd name="connsiteX3" fmla="*/ 238125 w 342900"/>
              <a:gd name="connsiteY3" fmla="*/ 454974 h 909949"/>
              <a:gd name="connsiteX4" fmla="*/ 307870 w 342900"/>
              <a:gd name="connsiteY4" fmla="*/ 623354 h 909949"/>
              <a:gd name="connsiteX5" fmla="*/ 342900 w 342900"/>
              <a:gd name="connsiteY5" fmla="*/ 652256 h 909949"/>
              <a:gd name="connsiteX6" fmla="*/ 342900 w 342900"/>
              <a:gd name="connsiteY6" fmla="*/ 909949 h 909949"/>
              <a:gd name="connsiteX7" fmla="*/ 290872 w 342900"/>
              <a:gd name="connsiteY7" fmla="*/ 893798 h 909949"/>
              <a:gd name="connsiteX8" fmla="*/ 0 w 342900"/>
              <a:gd name="connsiteY8" fmla="*/ 454974 h 909949"/>
              <a:gd name="connsiteX9" fmla="*/ 290872 w 342900"/>
              <a:gd name="connsiteY9" fmla="*/ 16150 h 9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900" h="909949">
                <a:moveTo>
                  <a:pt x="342900" y="0"/>
                </a:moveTo>
                <a:lnTo>
                  <a:pt x="342900" y="257692"/>
                </a:lnTo>
                <a:lnTo>
                  <a:pt x="307870" y="286594"/>
                </a:lnTo>
                <a:cubicBezTo>
                  <a:pt x="264778" y="329686"/>
                  <a:pt x="238125" y="389218"/>
                  <a:pt x="238125" y="454974"/>
                </a:cubicBezTo>
                <a:cubicBezTo>
                  <a:pt x="238125" y="520731"/>
                  <a:pt x="264778" y="580262"/>
                  <a:pt x="307870" y="623354"/>
                </a:cubicBezTo>
                <a:lnTo>
                  <a:pt x="342900" y="652256"/>
                </a:lnTo>
                <a:lnTo>
                  <a:pt x="342900" y="909949"/>
                </a:lnTo>
                <a:lnTo>
                  <a:pt x="290872" y="893798"/>
                </a:lnTo>
                <a:cubicBezTo>
                  <a:pt x="119938" y="821500"/>
                  <a:pt x="0" y="652244"/>
                  <a:pt x="0" y="454974"/>
                </a:cubicBezTo>
                <a:cubicBezTo>
                  <a:pt x="0" y="257705"/>
                  <a:pt x="119938" y="88449"/>
                  <a:pt x="290872" y="161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1714" cy="5143500"/>
          </a:xfrm>
          <a:prstGeom prst="rect">
            <a:avLst/>
          </a:prstGeom>
        </p:spPr>
      </p:pic>
      <p:pic>
        <p:nvPicPr>
          <p:cNvPr id="7" name="@svg_circleSmall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053" y="5246370"/>
            <a:ext cx="3003804" cy="754380"/>
          </a:xfrm>
          <a:prstGeom prst="rect">
            <a:avLst/>
          </a:prstGeom>
        </p:spPr>
      </p:pic>
      <p:pic>
        <p:nvPicPr>
          <p:cNvPr id="10" name="@svg_circle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3403" y="857250"/>
            <a:ext cx="2489454" cy="5143500"/>
          </a:xfrm>
          <a:prstGeom prst="rect">
            <a:avLst/>
          </a:prstGeom>
        </p:spPr>
      </p:pic>
      <p:pic>
        <p:nvPicPr>
          <p:cNvPr id="11" name="@png2x_girl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08117" y="857250"/>
            <a:ext cx="3634740" cy="5143500"/>
          </a:xfrm>
          <a:prstGeom prst="rect">
            <a:avLst/>
          </a:prstGeom>
        </p:spPr>
      </p:pic>
      <p:pic>
        <p:nvPicPr>
          <p:cNvPr id="12" name="@png2x_sp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3" y="1172718"/>
            <a:ext cx="658368" cy="11041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846075" y="1952661"/>
            <a:ext cx="5057360" cy="2809179"/>
          </a:xfrm>
        </p:spPr>
        <p:txBody>
          <a:bodyPr tIns="215900" anchor="ctr"/>
          <a:lstStyle>
            <a:lvl1pPr algn="l">
              <a:defRPr sz="4050" b="1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885305" y="1952661"/>
            <a:ext cx="710738" cy="2809179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45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  <p:custDataLst>
              <p:tags r:id="rId1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  <p:custDataLst>
              <p:tags r:id="rId1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3875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75" y="1790700"/>
            <a:ext cx="3974306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3875" y="2322195"/>
            <a:ext cx="3974306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790700"/>
            <a:ext cx="3991451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322195"/>
            <a:ext cx="3991451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 rot="10800000" flipH="1"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 rot="10800000" flipH="1"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521494" y="1128713"/>
            <a:ext cx="8101013" cy="545306"/>
          </a:xfrm>
          <a:prstGeom prst="rect">
            <a:avLst/>
          </a:prstGeom>
          <a:noFill/>
        </p:spPr>
        <p:txBody>
          <a:bodyPr wrap="square" lIns="91440" tIns="0" rIns="9144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7" y="2085975"/>
            <a:ext cx="3021806" cy="30289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3880" y="1790708"/>
            <a:ext cx="8096315" cy="369573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80" y="1790708"/>
            <a:ext cx="8096315" cy="432000"/>
          </a:xfrm>
        </p:spPr>
        <p:txBody>
          <a:bodyPr anchor="t"/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2857" cy="5135499"/>
          </a:xfrm>
          <a:prstGeom prst="rect">
            <a:avLst/>
          </a:prstGeom>
        </p:spPr>
      </p:pic>
      <p:sp>
        <p:nvSpPr>
          <p:cNvPr id="12" name="任意多边形: 形状 11"/>
          <p:cNvSpPr/>
          <p:nvPr>
            <p:custDataLst>
              <p:tags r:id="rId4"/>
            </p:custDataLst>
          </p:nvPr>
        </p:nvSpPr>
        <p:spPr>
          <a:xfrm rot="10800000" flipV="1">
            <a:off x="0" y="2862421"/>
            <a:ext cx="3362771" cy="3138329"/>
          </a:xfrm>
          <a:custGeom>
            <a:avLst/>
            <a:gdLst>
              <a:gd name="connsiteX0" fmla="*/ 3372934 w 4483695"/>
              <a:gd name="connsiteY0" fmla="*/ 0 h 4184439"/>
              <a:gd name="connsiteX1" fmla="*/ 0 w 4483695"/>
              <a:gd name="connsiteY1" fmla="*/ 3377514 h 4184439"/>
              <a:gd name="connsiteX2" fmla="*/ 68526 w 4483695"/>
              <a:gd name="connsiteY2" fmla="*/ 4058201 h 4184439"/>
              <a:gd name="connsiteX3" fmla="*/ 100941 w 4483695"/>
              <a:gd name="connsiteY3" fmla="*/ 4184439 h 4184439"/>
              <a:gd name="connsiteX4" fmla="*/ 4483695 w 4483695"/>
              <a:gd name="connsiteY4" fmla="*/ 4184439 h 4184439"/>
              <a:gd name="connsiteX5" fmla="*/ 4483695 w 4483695"/>
              <a:gd name="connsiteY5" fmla="*/ 188356 h 4184439"/>
              <a:gd name="connsiteX6" fmla="*/ 4375942 w 4483695"/>
              <a:gd name="connsiteY6" fmla="*/ 151846 h 4184439"/>
              <a:gd name="connsiteX7" fmla="*/ 3372934 w 4483695"/>
              <a:gd name="connsiteY7" fmla="*/ 0 h 418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3695" h="4184439">
                <a:moveTo>
                  <a:pt x="3372934" y="0"/>
                </a:moveTo>
                <a:cubicBezTo>
                  <a:pt x="1510114" y="0"/>
                  <a:pt x="0" y="1512164"/>
                  <a:pt x="0" y="3377514"/>
                </a:cubicBezTo>
                <a:cubicBezTo>
                  <a:pt x="0" y="3610683"/>
                  <a:pt x="23596" y="3838333"/>
                  <a:pt x="68526" y="4058201"/>
                </a:cubicBezTo>
                <a:lnTo>
                  <a:pt x="100941" y="4184439"/>
                </a:lnTo>
                <a:lnTo>
                  <a:pt x="4483695" y="4184439"/>
                </a:lnTo>
                <a:lnTo>
                  <a:pt x="4483695" y="188356"/>
                </a:lnTo>
                <a:lnTo>
                  <a:pt x="4375942" y="151846"/>
                </a:lnTo>
                <a:cubicBezTo>
                  <a:pt x="4059092" y="53162"/>
                  <a:pt x="3722213" y="0"/>
                  <a:pt x="33729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6" scaled="1"/>
          </a:gradFill>
          <a:ln w="12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5"/>
            </p:custDataLst>
          </p:nvPr>
        </p:nvSpPr>
        <p:spPr>
          <a:xfrm>
            <a:off x="953" y="3584466"/>
            <a:ext cx="2418588" cy="2416284"/>
          </a:xfrm>
          <a:custGeom>
            <a:avLst/>
            <a:gdLst>
              <a:gd name="connsiteX0" fmla="*/ 700210 w 3224784"/>
              <a:gd name="connsiteY0" fmla="*/ 0 h 3221712"/>
              <a:gd name="connsiteX1" fmla="*/ 3224784 w 3224784"/>
              <a:gd name="connsiteY1" fmla="*/ 2524574 h 3221712"/>
              <a:gd name="connsiteX2" fmla="*/ 3173494 w 3224784"/>
              <a:gd name="connsiteY2" fmla="*/ 3033364 h 3221712"/>
              <a:gd name="connsiteX3" fmla="*/ 3125065 w 3224784"/>
              <a:gd name="connsiteY3" fmla="*/ 3221712 h 3221712"/>
              <a:gd name="connsiteX4" fmla="*/ 1749850 w 3224784"/>
              <a:gd name="connsiteY4" fmla="*/ 3221712 h 3221712"/>
              <a:gd name="connsiteX5" fmla="*/ 1779752 w 3224784"/>
              <a:gd name="connsiteY5" fmla="*/ 3179116 h 3221712"/>
              <a:gd name="connsiteX6" fmla="*/ 1962497 w 3224784"/>
              <a:gd name="connsiteY6" fmla="*/ 2524574 h 3221712"/>
              <a:gd name="connsiteX7" fmla="*/ 700210 w 3224784"/>
              <a:gd name="connsiteY7" fmla="*/ 1262287 h 3221712"/>
              <a:gd name="connsiteX8" fmla="*/ 152957 w 3224784"/>
              <a:gd name="connsiteY8" fmla="*/ 1386762 h 3221712"/>
              <a:gd name="connsiteX9" fmla="*/ 0 w 3224784"/>
              <a:gd name="connsiteY9" fmla="*/ 1474678 h 3221712"/>
              <a:gd name="connsiteX10" fmla="*/ 0 w 3224784"/>
              <a:gd name="connsiteY10" fmla="*/ 100510 h 3221712"/>
              <a:gd name="connsiteX11" fmla="*/ 191421 w 3224784"/>
              <a:gd name="connsiteY11" fmla="*/ 51291 h 3221712"/>
              <a:gd name="connsiteX12" fmla="*/ 700210 w 3224784"/>
              <a:gd name="connsiteY12" fmla="*/ 0 h 32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24784" h="3221712">
                <a:moveTo>
                  <a:pt x="700210" y="0"/>
                </a:moveTo>
                <a:cubicBezTo>
                  <a:pt x="2094494" y="0"/>
                  <a:pt x="3224784" y="1130290"/>
                  <a:pt x="3224784" y="2524574"/>
                </a:cubicBezTo>
                <a:cubicBezTo>
                  <a:pt x="3224784" y="2698860"/>
                  <a:pt x="3207124" y="2869021"/>
                  <a:pt x="3173494" y="3033364"/>
                </a:cubicBezTo>
                <a:lnTo>
                  <a:pt x="3125065" y="3221712"/>
                </a:lnTo>
                <a:lnTo>
                  <a:pt x="1749850" y="3221712"/>
                </a:lnTo>
                <a:lnTo>
                  <a:pt x="1779752" y="3179116"/>
                </a:lnTo>
                <a:cubicBezTo>
                  <a:pt x="1895717" y="2988262"/>
                  <a:pt x="1962497" y="2764217"/>
                  <a:pt x="1962497" y="2524574"/>
                </a:cubicBezTo>
                <a:cubicBezTo>
                  <a:pt x="1962497" y="1827432"/>
                  <a:pt x="1397352" y="1262287"/>
                  <a:pt x="700210" y="1262287"/>
                </a:cubicBezTo>
                <a:cubicBezTo>
                  <a:pt x="504139" y="1262287"/>
                  <a:pt x="318509" y="1306991"/>
                  <a:pt x="152957" y="1386762"/>
                </a:cubicBezTo>
                <a:lnTo>
                  <a:pt x="0" y="1474678"/>
                </a:lnTo>
                <a:lnTo>
                  <a:pt x="0" y="100510"/>
                </a:lnTo>
                <a:lnTo>
                  <a:pt x="191421" y="51291"/>
                </a:lnTo>
                <a:cubicBezTo>
                  <a:pt x="355764" y="17661"/>
                  <a:pt x="525925" y="0"/>
                  <a:pt x="700210" y="0"/>
                </a:cubicBezTo>
                <a:close/>
              </a:path>
            </a:pathLst>
          </a:cu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@png2x_girl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1" y="857250"/>
            <a:ext cx="421767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786539" y="1403033"/>
            <a:ext cx="5167313" cy="2181701"/>
          </a:xfrm>
        </p:spPr>
        <p:txBody>
          <a:bodyPr rIns="0" anchor="b" anchorCtr="0"/>
          <a:lstStyle>
            <a:lvl1pPr algn="r">
              <a:lnSpc>
                <a:spcPct val="100000"/>
              </a:lnSpc>
              <a:defRPr sz="45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2786539" y="3781902"/>
            <a:ext cx="5167313" cy="1748219"/>
          </a:xfrm>
        </p:spPr>
        <p:txBody>
          <a:bodyPr lIns="71755" rIns="36195" anchor="t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任意多边形: 形状 3"/>
          <p:cNvSpPr/>
          <p:nvPr userDrawn="1">
            <p:custDataLst>
              <p:tags r:id="rId10"/>
            </p:custDataLst>
          </p:nvPr>
        </p:nvSpPr>
        <p:spPr>
          <a:xfrm>
            <a:off x="8734425" y="1199842"/>
            <a:ext cx="409575" cy="946973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5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1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>
            <a:off x="-33337" y="1789169"/>
            <a:ext cx="9228773" cy="3379650"/>
          </a:xfrm>
          <a:custGeom>
            <a:avLst/>
            <a:gdLst>
              <a:gd name="connsiteX0" fmla="*/ 0 w 19378"/>
              <a:gd name="connsiteY0" fmla="*/ 1639 h 7096"/>
              <a:gd name="connsiteX1" fmla="*/ 7688 w 19378"/>
              <a:gd name="connsiteY1" fmla="*/ 188 h 7096"/>
              <a:gd name="connsiteX2" fmla="*/ 9837 w 19378"/>
              <a:gd name="connsiteY2" fmla="*/ 4965 h 7096"/>
              <a:gd name="connsiteX3" fmla="*/ 13096 w 19378"/>
              <a:gd name="connsiteY3" fmla="*/ 4693 h 7096"/>
              <a:gd name="connsiteX4" fmla="*/ 14336 w 19378"/>
              <a:gd name="connsiteY4" fmla="*/ 3323 h 7096"/>
              <a:gd name="connsiteX5" fmla="*/ 15434 w 19378"/>
              <a:gd name="connsiteY5" fmla="*/ 3531 h 7096"/>
              <a:gd name="connsiteX6" fmla="*/ 16305 w 19378"/>
              <a:gd name="connsiteY6" fmla="*/ 1167 h 7096"/>
              <a:gd name="connsiteX7" fmla="*/ 17430 w 19378"/>
              <a:gd name="connsiteY7" fmla="*/ 1500 h 7096"/>
              <a:gd name="connsiteX8" fmla="*/ 17973 w 19378"/>
              <a:gd name="connsiteY8" fmla="*/ 4440 h 7096"/>
              <a:gd name="connsiteX9" fmla="*/ 18658 w 19378"/>
              <a:gd name="connsiteY9" fmla="*/ 6707 h 7096"/>
              <a:gd name="connsiteX10" fmla="*/ 19378 w 19378"/>
              <a:gd name="connsiteY10" fmla="*/ 6990 h 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8" h="7096">
                <a:moveTo>
                  <a:pt x="0" y="1639"/>
                </a:moveTo>
                <a:cubicBezTo>
                  <a:pt x="1502" y="1279"/>
                  <a:pt x="5692" y="-591"/>
                  <a:pt x="7688" y="188"/>
                </a:cubicBezTo>
                <a:cubicBezTo>
                  <a:pt x="9684" y="967"/>
                  <a:pt x="8609" y="3500"/>
                  <a:pt x="9837" y="4965"/>
                </a:cubicBezTo>
                <a:cubicBezTo>
                  <a:pt x="11065" y="6430"/>
                  <a:pt x="12624" y="5189"/>
                  <a:pt x="13096" y="4693"/>
                </a:cubicBezTo>
                <a:cubicBezTo>
                  <a:pt x="13568" y="4197"/>
                  <a:pt x="13875" y="3583"/>
                  <a:pt x="14336" y="3323"/>
                </a:cubicBezTo>
                <a:cubicBezTo>
                  <a:pt x="14797" y="3063"/>
                  <a:pt x="15080" y="3861"/>
                  <a:pt x="15434" y="3531"/>
                </a:cubicBezTo>
                <a:cubicBezTo>
                  <a:pt x="15788" y="3201"/>
                  <a:pt x="15937" y="1708"/>
                  <a:pt x="16305" y="1167"/>
                </a:cubicBezTo>
                <a:cubicBezTo>
                  <a:pt x="16673" y="626"/>
                  <a:pt x="17123" y="650"/>
                  <a:pt x="17430" y="1500"/>
                </a:cubicBezTo>
                <a:cubicBezTo>
                  <a:pt x="17737" y="2350"/>
                  <a:pt x="17760" y="3248"/>
                  <a:pt x="17973" y="4440"/>
                </a:cubicBezTo>
                <a:cubicBezTo>
                  <a:pt x="18186" y="5632"/>
                  <a:pt x="18363" y="6145"/>
                  <a:pt x="18658" y="6707"/>
                </a:cubicBezTo>
                <a:cubicBezTo>
                  <a:pt x="18953" y="7269"/>
                  <a:pt x="19319" y="7085"/>
                  <a:pt x="19378" y="6990"/>
                </a:cubicBezTo>
              </a:path>
            </a:pathLst>
          </a:custGeom>
          <a:noFill/>
          <a:ln w="114300">
            <a:gradFill>
              <a:gsLst>
                <a:gs pos="0">
                  <a:schemeClr val="accent6"/>
                </a:gs>
                <a:gs pos="28000">
                  <a:schemeClr val="accent5"/>
                </a:gs>
                <a:gs pos="47000">
                  <a:schemeClr val="accent4">
                    <a:alpha val="20000"/>
                  </a:schemeClr>
                </a:gs>
                <a:gs pos="74000">
                  <a:schemeClr val="accent3"/>
                </a:gs>
                <a:gs pos="83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椭圆 41"/>
          <p:cNvSpPr/>
          <p:nvPr>
            <p:custDataLst>
              <p:tags r:id="rId5"/>
            </p:custDataLst>
          </p:nvPr>
        </p:nvSpPr>
        <p:spPr>
          <a:xfrm>
            <a:off x="1112996" y="5484019"/>
            <a:ext cx="54293" cy="54293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椭圆 42"/>
          <p:cNvSpPr/>
          <p:nvPr>
            <p:custDataLst>
              <p:tags r:id="rId6"/>
            </p:custDataLst>
          </p:nvPr>
        </p:nvSpPr>
        <p:spPr>
          <a:xfrm>
            <a:off x="1333500" y="5491639"/>
            <a:ext cx="34766" cy="3476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accent4">
                <a:alpha val="4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5" name="椭圆 44"/>
          <p:cNvSpPr/>
          <p:nvPr>
            <p:custDataLst>
              <p:tags r:id="rId7"/>
            </p:custDataLst>
          </p:nvPr>
        </p:nvSpPr>
        <p:spPr>
          <a:xfrm>
            <a:off x="1518761" y="5484019"/>
            <a:ext cx="54293" cy="54293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9" name="图片 18" descr="箭头 右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19110" y="1308259"/>
            <a:ext cx="115253" cy="115253"/>
          </a:xfrm>
          <a:prstGeom prst="rect">
            <a:avLst/>
          </a:prstGeom>
        </p:spPr>
      </p:pic>
      <p:pic>
        <p:nvPicPr>
          <p:cNvPr id="20" name="图片 19" descr="箭头 右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7918133" y="1308259"/>
            <a:ext cx="115253" cy="115253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4"/>
            </p:custDataLst>
          </p:nvPr>
        </p:nvSpPr>
        <p:spPr>
          <a:xfrm>
            <a:off x="981551" y="4226036"/>
            <a:ext cx="1593000" cy="378000"/>
          </a:xfrm>
          <a:prstGeom prst="roundRect">
            <a:avLst>
              <a:gd name="adj" fmla="val 18085"/>
            </a:avLst>
          </a:prstGeom>
          <a:solidFill>
            <a:schemeClr val="accent6"/>
          </a:solidFill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2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5"/>
            </p:custDataLst>
          </p:nvPr>
        </p:nvSpPr>
        <p:spPr>
          <a:xfrm>
            <a:off x="981551" y="3630930"/>
            <a:ext cx="7749540" cy="373856"/>
          </a:xfrm>
          <a:prstGeom prst="rect">
            <a:avLst/>
          </a:prstGeom>
          <a:noFill/>
        </p:spPr>
        <p:txBody>
          <a:bodyPr wrap="square" lIns="7200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0" i="0" u="none" strike="noStrike" kern="1200" cap="none" spc="0" normalizeH="0" baseline="0" noProof="1" dirty="0" err="1">
                <a:solidFill>
                  <a:schemeClr val="tx1"/>
                </a:solidFill>
                <a:latin typeface="+mj-lt"/>
              </a:defRPr>
            </a:lvl1pPr>
          </a:lstStyle>
          <a:p>
            <a:pPr lvl="0" algn="l"/>
            <a:r>
              <a:rPr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6"/>
            </p:custDataLst>
          </p:nvPr>
        </p:nvSpPr>
        <p:spPr>
          <a:xfrm>
            <a:off x="981551" y="1094899"/>
            <a:ext cx="7749540" cy="2436019"/>
          </a:xfrm>
          <a:prstGeom prst="rect">
            <a:avLst/>
          </a:prstGeom>
          <a:noFill/>
        </p:spPr>
        <p:txBody>
          <a:bodyPr wrap="square" lIns="7200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idx="2" hasCustomPrompt="1"/>
            <p:custDataLst>
              <p:tags r:id="rId4"/>
            </p:custDataLst>
          </p:nvPr>
        </p:nvSpPr>
        <p:spPr>
          <a:xfrm>
            <a:off x="456300" y="1975050"/>
            <a:ext cx="8226900" cy="35694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56300" y="1130539"/>
            <a:ext cx="8226900" cy="71221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5013" y="-1143000"/>
            <a:ext cx="5143500" cy="9144000"/>
          </a:xfrm>
          <a:prstGeom prst="rect">
            <a:avLst/>
          </a:prstGeom>
        </p:spPr>
      </p:pic>
      <p:sp>
        <p:nvSpPr>
          <p:cNvPr id="17" name="任意多边形 16"/>
          <p:cNvSpPr/>
          <p:nvPr>
            <p:custDataLst>
              <p:tags r:id="rId4"/>
            </p:custDataLst>
          </p:nvPr>
        </p:nvSpPr>
        <p:spPr>
          <a:xfrm>
            <a:off x="4763" y="4823145"/>
            <a:ext cx="9137333" cy="688008"/>
          </a:xfrm>
          <a:custGeom>
            <a:avLst/>
            <a:gdLst>
              <a:gd name="connsiteX0" fmla="*/ 0 w 19186"/>
              <a:gd name="connsiteY0" fmla="*/ 1441 h 1444"/>
              <a:gd name="connsiteX1" fmla="*/ 5475 w 19186"/>
              <a:gd name="connsiteY1" fmla="*/ 448 h 1444"/>
              <a:gd name="connsiteX2" fmla="*/ 10425 w 19186"/>
              <a:gd name="connsiteY2" fmla="*/ 1348 h 1444"/>
              <a:gd name="connsiteX3" fmla="*/ 14640 w 19186"/>
              <a:gd name="connsiteY3" fmla="*/ 13 h 1444"/>
              <a:gd name="connsiteX4" fmla="*/ 15740 w 19186"/>
              <a:gd name="connsiteY4" fmla="*/ 1379 h 1444"/>
              <a:gd name="connsiteX5" fmla="*/ 19186 w 19186"/>
              <a:gd name="connsiteY5" fmla="*/ 869 h 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86" h="1445">
                <a:moveTo>
                  <a:pt x="0" y="1441"/>
                </a:moveTo>
                <a:cubicBezTo>
                  <a:pt x="1860" y="1484"/>
                  <a:pt x="3255" y="1152"/>
                  <a:pt x="5475" y="448"/>
                </a:cubicBezTo>
                <a:cubicBezTo>
                  <a:pt x="7695" y="-256"/>
                  <a:pt x="8715" y="1363"/>
                  <a:pt x="10425" y="1348"/>
                </a:cubicBezTo>
                <a:cubicBezTo>
                  <a:pt x="12135" y="1333"/>
                  <a:pt x="13665" y="-153"/>
                  <a:pt x="14640" y="13"/>
                </a:cubicBezTo>
                <a:cubicBezTo>
                  <a:pt x="15615" y="179"/>
                  <a:pt x="14825" y="1231"/>
                  <a:pt x="15740" y="1379"/>
                </a:cubicBezTo>
                <a:cubicBezTo>
                  <a:pt x="16655" y="1527"/>
                  <a:pt x="18607" y="404"/>
                  <a:pt x="19186" y="869"/>
                </a:cubicBezTo>
              </a:path>
            </a:pathLst>
          </a:custGeom>
          <a:noFill/>
          <a:ln w="114300">
            <a:gradFill>
              <a:gsLst>
                <a:gs pos="0">
                  <a:schemeClr val="accent6"/>
                </a:gs>
                <a:gs pos="28000">
                  <a:schemeClr val="accent5"/>
                </a:gs>
                <a:gs pos="56000">
                  <a:schemeClr val="accent4">
                    <a:alpha val="100000"/>
                  </a:schemeClr>
                </a:gs>
                <a:gs pos="74000">
                  <a:schemeClr val="accent3"/>
                </a:gs>
                <a:gs pos="83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 dirty="0">
              <a:sym typeface="+mn-lt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2222183" y="1352074"/>
            <a:ext cx="4709160" cy="73437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+mj-lt"/>
              </a:defRPr>
            </a:lvl1pPr>
          </a:lstStyle>
          <a:p>
            <a:pPr lvl="0" algn="ctr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 flipH="1">
            <a:off x="-33337" y="1789169"/>
            <a:ext cx="9228773" cy="3379650"/>
          </a:xfrm>
          <a:custGeom>
            <a:avLst/>
            <a:gdLst>
              <a:gd name="connsiteX0" fmla="*/ 0 w 19378"/>
              <a:gd name="connsiteY0" fmla="*/ 1639 h 7096"/>
              <a:gd name="connsiteX1" fmla="*/ 7688 w 19378"/>
              <a:gd name="connsiteY1" fmla="*/ 188 h 7096"/>
              <a:gd name="connsiteX2" fmla="*/ 9837 w 19378"/>
              <a:gd name="connsiteY2" fmla="*/ 4965 h 7096"/>
              <a:gd name="connsiteX3" fmla="*/ 13096 w 19378"/>
              <a:gd name="connsiteY3" fmla="*/ 4693 h 7096"/>
              <a:gd name="connsiteX4" fmla="*/ 14336 w 19378"/>
              <a:gd name="connsiteY4" fmla="*/ 3323 h 7096"/>
              <a:gd name="connsiteX5" fmla="*/ 15434 w 19378"/>
              <a:gd name="connsiteY5" fmla="*/ 3531 h 7096"/>
              <a:gd name="connsiteX6" fmla="*/ 16305 w 19378"/>
              <a:gd name="connsiteY6" fmla="*/ 1167 h 7096"/>
              <a:gd name="connsiteX7" fmla="*/ 17430 w 19378"/>
              <a:gd name="connsiteY7" fmla="*/ 1500 h 7096"/>
              <a:gd name="connsiteX8" fmla="*/ 17973 w 19378"/>
              <a:gd name="connsiteY8" fmla="*/ 4440 h 7096"/>
              <a:gd name="connsiteX9" fmla="*/ 18658 w 19378"/>
              <a:gd name="connsiteY9" fmla="*/ 6707 h 7096"/>
              <a:gd name="connsiteX10" fmla="*/ 19378 w 19378"/>
              <a:gd name="connsiteY10" fmla="*/ 6990 h 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8" h="7096">
                <a:moveTo>
                  <a:pt x="0" y="1639"/>
                </a:moveTo>
                <a:cubicBezTo>
                  <a:pt x="1502" y="1279"/>
                  <a:pt x="5692" y="-591"/>
                  <a:pt x="7688" y="188"/>
                </a:cubicBezTo>
                <a:cubicBezTo>
                  <a:pt x="9684" y="967"/>
                  <a:pt x="8609" y="3500"/>
                  <a:pt x="9837" y="4965"/>
                </a:cubicBezTo>
                <a:cubicBezTo>
                  <a:pt x="11065" y="6430"/>
                  <a:pt x="12624" y="5189"/>
                  <a:pt x="13096" y="4693"/>
                </a:cubicBezTo>
                <a:cubicBezTo>
                  <a:pt x="13568" y="4197"/>
                  <a:pt x="13875" y="3583"/>
                  <a:pt x="14336" y="3323"/>
                </a:cubicBezTo>
                <a:cubicBezTo>
                  <a:pt x="14797" y="3063"/>
                  <a:pt x="15080" y="3861"/>
                  <a:pt x="15434" y="3531"/>
                </a:cubicBezTo>
                <a:cubicBezTo>
                  <a:pt x="15788" y="3201"/>
                  <a:pt x="15937" y="1708"/>
                  <a:pt x="16305" y="1167"/>
                </a:cubicBezTo>
                <a:cubicBezTo>
                  <a:pt x="16673" y="626"/>
                  <a:pt x="17123" y="650"/>
                  <a:pt x="17430" y="1500"/>
                </a:cubicBezTo>
                <a:cubicBezTo>
                  <a:pt x="17737" y="2350"/>
                  <a:pt x="17760" y="3248"/>
                  <a:pt x="17973" y="4440"/>
                </a:cubicBezTo>
                <a:cubicBezTo>
                  <a:pt x="18186" y="5632"/>
                  <a:pt x="18363" y="6145"/>
                  <a:pt x="18658" y="6707"/>
                </a:cubicBezTo>
                <a:cubicBezTo>
                  <a:pt x="18953" y="7269"/>
                  <a:pt x="19319" y="7085"/>
                  <a:pt x="19378" y="6990"/>
                </a:cubicBezTo>
              </a:path>
            </a:pathLst>
          </a:custGeom>
          <a:noFill/>
          <a:ln w="114300">
            <a:gradFill>
              <a:gsLst>
                <a:gs pos="0">
                  <a:schemeClr val="accent6"/>
                </a:gs>
                <a:gs pos="28000">
                  <a:schemeClr val="accent5"/>
                </a:gs>
                <a:gs pos="47000">
                  <a:schemeClr val="accent4">
                    <a:alpha val="20000"/>
                  </a:schemeClr>
                </a:gs>
                <a:gs pos="74000">
                  <a:schemeClr val="accent3"/>
                </a:gs>
                <a:gs pos="83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 dirty="0">
              <a:sym typeface="+mn-lt"/>
            </a:endParaRPr>
          </a:p>
        </p:txBody>
      </p:sp>
      <p:sp>
        <p:nvSpPr>
          <p:cNvPr id="42" name="椭圆 41"/>
          <p:cNvSpPr/>
          <p:nvPr>
            <p:custDataLst>
              <p:tags r:id="rId5"/>
            </p:custDataLst>
          </p:nvPr>
        </p:nvSpPr>
        <p:spPr>
          <a:xfrm>
            <a:off x="1070134" y="5484019"/>
            <a:ext cx="54293" cy="54293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椭圆 42"/>
          <p:cNvSpPr/>
          <p:nvPr>
            <p:custDataLst>
              <p:tags r:id="rId6"/>
            </p:custDataLst>
          </p:nvPr>
        </p:nvSpPr>
        <p:spPr>
          <a:xfrm>
            <a:off x="1290638" y="5491639"/>
            <a:ext cx="34766" cy="3476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accent4">
                <a:alpha val="4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5" name="椭圆 44"/>
          <p:cNvSpPr/>
          <p:nvPr>
            <p:custDataLst>
              <p:tags r:id="rId7"/>
            </p:custDataLst>
          </p:nvPr>
        </p:nvSpPr>
        <p:spPr>
          <a:xfrm>
            <a:off x="1475899" y="5484019"/>
            <a:ext cx="54293" cy="54293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9" name="图片 18" descr="箭头 右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2863" y="1308259"/>
            <a:ext cx="115253" cy="115253"/>
          </a:xfrm>
          <a:prstGeom prst="rect">
            <a:avLst/>
          </a:prstGeom>
        </p:spPr>
      </p:pic>
      <p:pic>
        <p:nvPicPr>
          <p:cNvPr id="20" name="图片 19" descr="箭头 右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7461885" y="1308259"/>
            <a:ext cx="115253" cy="115253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716740" y="1874520"/>
            <a:ext cx="7132814" cy="64910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solidFill>
                  <a:schemeClr val="tx1">
                    <a:alpha val="28000"/>
                  </a:schemeClr>
                </a:solidFill>
                <a:latin typeface="+mn-lt"/>
              </a:defRPr>
            </a:lvl1pPr>
          </a:lstStyle>
          <a:p>
            <a:pPr lvl="0" algn="r"/>
            <a:r>
              <a:rPr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716756" y="2544604"/>
            <a:ext cx="7132796" cy="25803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>
                <a:latin typeface="+mj-lt"/>
              </a:defRPr>
            </a:pPr>
            <a:r>
              <a:rPr lang="en-US" dirty="0"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4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 anchor="t" anchorCtr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 anchor="t" anchorCtr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56300" y="1156321"/>
            <a:ext cx="8226900" cy="68642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14" name="正文"/>
          <p:cNvSpPr txBox="1">
            <a:spLocks noGrp="1"/>
          </p:cNvSpPr>
          <p:nvPr>
            <p:ph idx="5" hasCustomPrompt="1"/>
            <p:custDataLst>
              <p:tags r:id="rId4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 hasCustomPrompt="1"/>
            <p:custDataLst>
              <p:tags r:id="rId6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7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456300" y="1085850"/>
            <a:ext cx="8226900" cy="7569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 rot="10800000">
            <a:off x="-1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 rot="10800000">
            <a:off x="0" y="857249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685800" y="2115503"/>
            <a:ext cx="4533900" cy="1391603"/>
          </a:xfrm>
          <a:prstGeom prst="rect">
            <a:avLst/>
          </a:prstGeom>
          <a:noFill/>
        </p:spPr>
        <p:txBody>
          <a:bodyPr wrap="none" lIns="91440" tIns="0" rIns="91440" bIns="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20000"/>
              </a:lnSpc>
              <a:buClrTx/>
              <a:buSzTx/>
              <a:buFontTx/>
              <a:buNone/>
              <a:defRPr kumimoji="0" lang="en-US" sz="7200" b="0" i="0" u="none" strike="noStrike" kern="1200" cap="none" spc="0" normalizeH="0" baseline="0" noProof="1">
                <a:gradFill>
                  <a:gsLst>
                    <a:gs pos="79000">
                      <a:schemeClr val="accent1"/>
                    </a:gs>
                    <a:gs pos="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sym typeface="+mn-ea"/>
              </a:defRPr>
            </a:lvl1pPr>
          </a:lstStyle>
          <a:p>
            <a:pPr lvl="0" algn="l" fontAlgn="ctr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671513" y="3507105"/>
            <a:ext cx="4533900" cy="115585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09" y="2222897"/>
            <a:ext cx="3507581" cy="3250406"/>
          </a:xfrm>
          <a:prstGeom prst="rect">
            <a:avLst/>
          </a:prstGeom>
        </p:spPr>
      </p:pic>
      <p:sp>
        <p:nvSpPr>
          <p:cNvPr id="2" name="矩形: 圆角 3"/>
          <p:cNvSpPr/>
          <p:nvPr userDrawn="1">
            <p:custDataLst>
              <p:tags r:id="rId11"/>
            </p:custDataLst>
          </p:nvPr>
        </p:nvSpPr>
        <p:spPr>
          <a:xfrm>
            <a:off x="270034" y="1107281"/>
            <a:ext cx="8604885" cy="4666298"/>
          </a:xfrm>
          <a:prstGeom prst="roundRect">
            <a:avLst>
              <a:gd name="adj" fmla="val 3754"/>
            </a:avLst>
          </a:prstGeom>
          <a:noFill/>
          <a:ln w="28575">
            <a:gradFill flip="none" rotWithShape="1">
              <a:gsLst>
                <a:gs pos="0">
                  <a:schemeClr val="accent2"/>
                </a:gs>
                <a:gs pos="71000">
                  <a:schemeClr val="accent2">
                    <a:alpha val="0"/>
                  </a:schemeClr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cs typeface="Arial" panose="020B0604020202020204" pitchFamily="34" charset="0"/>
              </a:rPr>
              <a:t> </a:t>
            </a:r>
            <a:endParaRPr lang="en-US" sz="135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456300" y="1104757"/>
            <a:ext cx="8226900" cy="441736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456248" y="1313498"/>
            <a:ext cx="8226743" cy="423624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 anchor="t" anchorCtr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456300" y="1125383"/>
            <a:ext cx="8226900" cy="71736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6" name="副标题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456300" y="1850850"/>
            <a:ext cx="8226900" cy="358011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andrew-kliatskyi-jpu0gMXT9to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</p:spPr>
      </p:pic>
      <p:sp>
        <p:nvSpPr>
          <p:cNvPr id="9" name="任意多边形 8"/>
          <p:cNvSpPr/>
          <p:nvPr>
            <p:custDataLst>
              <p:tags r:id="rId4"/>
            </p:custDataLst>
          </p:nvPr>
        </p:nvSpPr>
        <p:spPr>
          <a:xfrm>
            <a:off x="-33337" y="1789169"/>
            <a:ext cx="9228773" cy="3379650"/>
          </a:xfrm>
          <a:custGeom>
            <a:avLst/>
            <a:gdLst>
              <a:gd name="connsiteX0" fmla="*/ 0 w 19378"/>
              <a:gd name="connsiteY0" fmla="*/ 1639 h 7096"/>
              <a:gd name="connsiteX1" fmla="*/ 7688 w 19378"/>
              <a:gd name="connsiteY1" fmla="*/ 188 h 7096"/>
              <a:gd name="connsiteX2" fmla="*/ 9837 w 19378"/>
              <a:gd name="connsiteY2" fmla="*/ 4965 h 7096"/>
              <a:gd name="connsiteX3" fmla="*/ 13096 w 19378"/>
              <a:gd name="connsiteY3" fmla="*/ 4693 h 7096"/>
              <a:gd name="connsiteX4" fmla="*/ 14336 w 19378"/>
              <a:gd name="connsiteY4" fmla="*/ 3323 h 7096"/>
              <a:gd name="connsiteX5" fmla="*/ 15434 w 19378"/>
              <a:gd name="connsiteY5" fmla="*/ 3531 h 7096"/>
              <a:gd name="connsiteX6" fmla="*/ 16305 w 19378"/>
              <a:gd name="connsiteY6" fmla="*/ 1167 h 7096"/>
              <a:gd name="connsiteX7" fmla="*/ 17430 w 19378"/>
              <a:gd name="connsiteY7" fmla="*/ 1500 h 7096"/>
              <a:gd name="connsiteX8" fmla="*/ 17973 w 19378"/>
              <a:gd name="connsiteY8" fmla="*/ 4440 h 7096"/>
              <a:gd name="connsiteX9" fmla="*/ 18658 w 19378"/>
              <a:gd name="connsiteY9" fmla="*/ 6707 h 7096"/>
              <a:gd name="connsiteX10" fmla="*/ 19378 w 19378"/>
              <a:gd name="connsiteY10" fmla="*/ 6990 h 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8" h="7096">
                <a:moveTo>
                  <a:pt x="0" y="1639"/>
                </a:moveTo>
                <a:cubicBezTo>
                  <a:pt x="1502" y="1279"/>
                  <a:pt x="5692" y="-591"/>
                  <a:pt x="7688" y="188"/>
                </a:cubicBezTo>
                <a:cubicBezTo>
                  <a:pt x="9684" y="967"/>
                  <a:pt x="8609" y="3500"/>
                  <a:pt x="9837" y="4965"/>
                </a:cubicBezTo>
                <a:cubicBezTo>
                  <a:pt x="11065" y="6430"/>
                  <a:pt x="12624" y="5189"/>
                  <a:pt x="13096" y="4693"/>
                </a:cubicBezTo>
                <a:cubicBezTo>
                  <a:pt x="13568" y="4197"/>
                  <a:pt x="13875" y="3583"/>
                  <a:pt x="14336" y="3323"/>
                </a:cubicBezTo>
                <a:cubicBezTo>
                  <a:pt x="14797" y="3063"/>
                  <a:pt x="15080" y="3861"/>
                  <a:pt x="15434" y="3531"/>
                </a:cubicBezTo>
                <a:cubicBezTo>
                  <a:pt x="15788" y="3201"/>
                  <a:pt x="15937" y="1708"/>
                  <a:pt x="16305" y="1167"/>
                </a:cubicBezTo>
                <a:cubicBezTo>
                  <a:pt x="16673" y="626"/>
                  <a:pt x="17123" y="650"/>
                  <a:pt x="17430" y="1500"/>
                </a:cubicBezTo>
                <a:cubicBezTo>
                  <a:pt x="17737" y="2350"/>
                  <a:pt x="17760" y="3248"/>
                  <a:pt x="17973" y="4440"/>
                </a:cubicBezTo>
                <a:cubicBezTo>
                  <a:pt x="18186" y="5632"/>
                  <a:pt x="18363" y="6145"/>
                  <a:pt x="18658" y="6707"/>
                </a:cubicBezTo>
                <a:cubicBezTo>
                  <a:pt x="18953" y="7269"/>
                  <a:pt x="19319" y="7085"/>
                  <a:pt x="19378" y="6990"/>
                </a:cubicBezTo>
              </a:path>
            </a:pathLst>
          </a:custGeom>
          <a:noFill/>
          <a:ln w="114300">
            <a:gradFill>
              <a:gsLst>
                <a:gs pos="0">
                  <a:schemeClr val="accent6"/>
                </a:gs>
                <a:gs pos="28000">
                  <a:schemeClr val="accent5"/>
                </a:gs>
                <a:gs pos="47000">
                  <a:schemeClr val="accent4">
                    <a:alpha val="20000"/>
                  </a:schemeClr>
                </a:gs>
                <a:gs pos="74000">
                  <a:schemeClr val="accent3"/>
                </a:gs>
                <a:gs pos="83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 dirty="0">
              <a:sym typeface="+mn-lt"/>
            </a:endParaRPr>
          </a:p>
        </p:txBody>
      </p:sp>
      <p:sp>
        <p:nvSpPr>
          <p:cNvPr id="42" name="椭圆 41"/>
          <p:cNvSpPr/>
          <p:nvPr>
            <p:custDataLst>
              <p:tags r:id="rId5"/>
            </p:custDataLst>
          </p:nvPr>
        </p:nvSpPr>
        <p:spPr>
          <a:xfrm>
            <a:off x="1112996" y="5484019"/>
            <a:ext cx="54293" cy="54293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椭圆 42"/>
          <p:cNvSpPr/>
          <p:nvPr>
            <p:custDataLst>
              <p:tags r:id="rId6"/>
            </p:custDataLst>
          </p:nvPr>
        </p:nvSpPr>
        <p:spPr>
          <a:xfrm>
            <a:off x="1333500" y="5491639"/>
            <a:ext cx="34766" cy="34766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accent4">
                <a:alpha val="4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5" name="椭圆 44"/>
          <p:cNvSpPr/>
          <p:nvPr>
            <p:custDataLst>
              <p:tags r:id="rId7"/>
            </p:custDataLst>
          </p:nvPr>
        </p:nvSpPr>
        <p:spPr>
          <a:xfrm>
            <a:off x="1518761" y="5484019"/>
            <a:ext cx="54293" cy="54293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9" name="图片 18" descr="箭头 右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19110" y="1308259"/>
            <a:ext cx="115253" cy="115253"/>
          </a:xfrm>
          <a:prstGeom prst="rect">
            <a:avLst/>
          </a:prstGeom>
        </p:spPr>
      </p:pic>
      <p:pic>
        <p:nvPicPr>
          <p:cNvPr id="20" name="图片 19" descr="箭头 右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7918133" y="1308259"/>
            <a:ext cx="115253" cy="115253"/>
          </a:xfrm>
          <a:prstGeom prst="rect">
            <a:avLst/>
          </a:prstGeom>
        </p:spPr>
      </p:pic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981551" y="3478994"/>
            <a:ext cx="1593000" cy="378000"/>
          </a:xfrm>
          <a:prstGeom prst="roundRect">
            <a:avLst>
              <a:gd name="adj" fmla="val 18085"/>
            </a:avLst>
          </a:prstGeom>
          <a:solidFill>
            <a:schemeClr val="accent6"/>
          </a:solidFill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2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981551" y="1937385"/>
            <a:ext cx="6487954" cy="1238354"/>
          </a:xfrm>
          <a:prstGeom prst="rect">
            <a:avLst/>
          </a:prstGeom>
          <a:noFill/>
        </p:spPr>
        <p:txBody>
          <a:bodyPr wrap="square" lIns="7200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0190" cy="5143024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761048" y="972979"/>
            <a:ext cx="7619048" cy="1845469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761190" y="2912218"/>
            <a:ext cx="7619238" cy="448723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761190" y="3590638"/>
            <a:ext cx="7619238" cy="1087810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0190" cy="5143024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1970" y="1769139"/>
            <a:ext cx="4759643" cy="626269"/>
          </a:xfrm>
          <a:noFill/>
        </p:spPr>
        <p:txBody>
          <a:bodyPr wrap="square" anchor="t">
            <a:normAutofit/>
          </a:bodyPr>
          <a:lstStyle>
            <a:lvl1pPr algn="l">
              <a:defRPr sz="33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0190" cy="5143024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418253" y="2763774"/>
            <a:ext cx="6962223" cy="1867709"/>
          </a:xfrm>
          <a:noFill/>
        </p:spPr>
        <p:txBody>
          <a:bodyPr wrap="square" anchor="t">
            <a:normAutofit/>
          </a:bodyPr>
          <a:lstStyle>
            <a:lvl1pPr algn="r">
              <a:defRPr sz="2925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418253" y="1137168"/>
            <a:ext cx="6962223" cy="1434582"/>
          </a:xfrm>
          <a:noFill/>
        </p:spPr>
        <p:txBody>
          <a:bodyPr wrap="none" anchor="b">
            <a:normAutofit/>
          </a:bodyPr>
          <a:lstStyle>
            <a:lvl1pPr marL="0" indent="0" algn="r">
              <a:buNone/>
              <a:defRPr sz="705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923" y="1101090"/>
            <a:ext cx="8098631" cy="688181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 txBox="1">
            <a:spLocks noGrp="1"/>
          </p:cNvSpPr>
          <p:nvPr>
            <p:ph type="title" idx="3" hasCustomPrompt="1"/>
            <p:custDataLst>
              <p:tags r:id="rId2"/>
            </p:custDataLst>
          </p:nvPr>
        </p:nvSpPr>
        <p:spPr>
          <a:xfrm>
            <a:off x="521100" y="1127249"/>
            <a:ext cx="81000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3"/>
            </p:custDataLst>
          </p:nvPr>
        </p:nvSpPr>
        <p:spPr>
          <a:xfrm>
            <a:off x="4800604" y="1794800"/>
            <a:ext cx="3820496" cy="37496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18405" y="1794800"/>
            <a:ext cx="3820496" cy="37496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521493" y="5593050"/>
            <a:ext cx="1962506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5593050"/>
            <a:ext cx="1964306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923" y="1097756"/>
            <a:ext cx="8098631" cy="688181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446" y="1097280"/>
            <a:ext cx="8099108" cy="688181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0190" cy="5143024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50000"/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lum bright="36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441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761238" y="1370076"/>
            <a:ext cx="7619238" cy="1770888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761048" y="3525203"/>
            <a:ext cx="7619048" cy="985838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accent3">
              <a:lumMod val="2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椭圆 9"/>
          <p:cNvSpPr/>
          <p:nvPr userDrawn="1">
            <p:custDataLst>
              <p:tags r:id="rId3"/>
            </p:custDataLst>
          </p:nvPr>
        </p:nvSpPr>
        <p:spPr>
          <a:xfrm>
            <a:off x="8011954" y="2146935"/>
            <a:ext cx="562451" cy="56245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60000"/>
                </a:schemeClr>
              </a:gs>
              <a:gs pos="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gradFill>
                <a:gsLst>
                  <a:gs pos="100000">
                    <a:srgbClr val="FF00D9"/>
                  </a:gs>
                  <a:gs pos="0">
                    <a:srgbClr val="FF00D9"/>
                  </a:gs>
                </a:gsLst>
                <a:lin ang="5400000" scaled="1"/>
              </a:gradFill>
            </a:endParaRPr>
          </a:p>
        </p:txBody>
      </p:sp>
      <p:cxnSp>
        <p:nvCxnSpPr>
          <p:cNvPr id="28" name="直接连接符 27"/>
          <p:cNvCxnSpPr/>
          <p:nvPr>
            <p:custDataLst>
              <p:tags r:id="rId4"/>
            </p:custDataLst>
          </p:nvPr>
        </p:nvCxnSpPr>
        <p:spPr>
          <a:xfrm>
            <a:off x="610778" y="5456320"/>
            <a:ext cx="654891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图片包含 游戏机, 灯光, 帽子&#10;&#10;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1B0E60"/>
              </a:clrFrom>
              <a:clrTo>
                <a:srgbClr val="1B0E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57250"/>
            <a:ext cx="5746433" cy="3231833"/>
          </a:xfrm>
          <a:custGeom>
            <a:avLst/>
            <a:gdLst>
              <a:gd name="connsiteX0" fmla="*/ 6388768 w 9962147"/>
              <a:gd name="connsiteY0" fmla="*/ 3957493 h 5602243"/>
              <a:gd name="connsiteX1" fmla="*/ 6388768 w 9962147"/>
              <a:gd name="connsiteY1" fmla="*/ 5112525 h 5602243"/>
              <a:gd name="connsiteX2" fmla="*/ 9781673 w 9962147"/>
              <a:gd name="connsiteY2" fmla="*/ 5112525 h 5602243"/>
              <a:gd name="connsiteX3" fmla="*/ 9781673 w 9962147"/>
              <a:gd name="connsiteY3" fmla="*/ 3957493 h 5602243"/>
              <a:gd name="connsiteX4" fmla="*/ 0 w 9962147"/>
              <a:gd name="connsiteY4" fmla="*/ 0 h 5602243"/>
              <a:gd name="connsiteX5" fmla="*/ 9962147 w 9962147"/>
              <a:gd name="connsiteY5" fmla="*/ 0 h 5602243"/>
              <a:gd name="connsiteX6" fmla="*/ 9962147 w 9962147"/>
              <a:gd name="connsiteY6" fmla="*/ 5602243 h 5602243"/>
              <a:gd name="connsiteX7" fmla="*/ 0 w 9962147"/>
              <a:gd name="connsiteY7" fmla="*/ 5602243 h 560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62147" h="5602243">
                <a:moveTo>
                  <a:pt x="6388768" y="3957493"/>
                </a:moveTo>
                <a:lnTo>
                  <a:pt x="6388768" y="5112525"/>
                </a:lnTo>
                <a:lnTo>
                  <a:pt x="9781673" y="5112525"/>
                </a:lnTo>
                <a:lnTo>
                  <a:pt x="9781673" y="3957493"/>
                </a:lnTo>
                <a:close/>
                <a:moveTo>
                  <a:pt x="0" y="0"/>
                </a:moveTo>
                <a:lnTo>
                  <a:pt x="9962147" y="0"/>
                </a:lnTo>
                <a:lnTo>
                  <a:pt x="9962147" y="5602243"/>
                </a:lnTo>
                <a:lnTo>
                  <a:pt x="0" y="5602243"/>
                </a:lnTo>
                <a:close/>
              </a:path>
            </a:pathLst>
          </a:custGeom>
        </p:spPr>
      </p:pic>
      <p:sp>
        <p:nvSpPr>
          <p:cNvPr id="9" name="正文"/>
          <p:cNvSpPr txBox="1">
            <a:spLocks noGrp="1"/>
          </p:cNvSpPr>
          <p:nvPr>
            <p:ph type="body" idx="4" hasCustomPrompt="1"/>
            <p:custDataLst>
              <p:tags r:id="rId7"/>
            </p:custDataLst>
          </p:nvPr>
        </p:nvSpPr>
        <p:spPr>
          <a:xfrm>
            <a:off x="4383465" y="3908107"/>
            <a:ext cx="4076641" cy="50240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lvl1pPr marL="0" marR="0" algn="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05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 algn="r">
              <a:lnSpc>
                <a:spcPct val="150000"/>
              </a:lnSpc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3" hasCustomPrompt="1"/>
            <p:custDataLst>
              <p:tags r:id="rId8"/>
            </p:custDataLst>
          </p:nvPr>
        </p:nvSpPr>
        <p:spPr>
          <a:xfrm>
            <a:off x="3997166" y="1279684"/>
            <a:ext cx="4462939" cy="261223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3600" b="0" i="0" u="none" strike="noStrike" kern="1200" cap="none" spc="0" normalizeH="0" baseline="0" noProof="1" dirty="0" err="1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 algn="r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cxnSp>
        <p:nvCxnSpPr>
          <p:cNvPr id="23" name="直接连接符 22"/>
          <p:cNvCxnSpPr/>
          <p:nvPr userDrawn="1">
            <p:custDataLst>
              <p:tags r:id="rId9"/>
            </p:custDataLst>
          </p:nvPr>
        </p:nvCxnSpPr>
        <p:spPr>
          <a:xfrm>
            <a:off x="6384658" y="3812958"/>
            <a:ext cx="2075447" cy="0"/>
          </a:xfrm>
          <a:prstGeom prst="line">
            <a:avLst/>
          </a:prstGeom>
          <a:ln w="15875">
            <a:gradFill flip="none" rotWithShape="1">
              <a:gsLst>
                <a:gs pos="100000">
                  <a:schemeClr val="accent2"/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2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7213520" y="5332096"/>
            <a:ext cx="1245394" cy="260955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0" u="none" strike="noStrike" kern="1200" cap="none" spc="0" normalizeH="0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2" hasCustomPrompt="1"/>
            <p:custDataLst>
              <p:tags r:id="rId2"/>
            </p:custDataLst>
          </p:nvPr>
        </p:nvSpPr>
        <p:spPr>
          <a:xfrm>
            <a:off x="456300" y="1975050"/>
            <a:ext cx="8226900" cy="35694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accent3">
              <a:lumMod val="2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图片 20" descr="图片包含 游戏机, 灯光, 帽子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1B0E60"/>
              </a:clrFrom>
              <a:clrTo>
                <a:srgbClr val="1B0E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2508584" y="857250"/>
            <a:ext cx="6635416" cy="3731446"/>
          </a:xfrm>
          <a:custGeom>
            <a:avLst/>
            <a:gdLst>
              <a:gd name="connsiteX0" fmla="*/ 6388768 w 9962147"/>
              <a:gd name="connsiteY0" fmla="*/ 3957493 h 5602243"/>
              <a:gd name="connsiteX1" fmla="*/ 6388768 w 9962147"/>
              <a:gd name="connsiteY1" fmla="*/ 5112525 h 5602243"/>
              <a:gd name="connsiteX2" fmla="*/ 9781673 w 9962147"/>
              <a:gd name="connsiteY2" fmla="*/ 5112525 h 5602243"/>
              <a:gd name="connsiteX3" fmla="*/ 9781673 w 9962147"/>
              <a:gd name="connsiteY3" fmla="*/ 3957493 h 5602243"/>
              <a:gd name="connsiteX4" fmla="*/ 0 w 9962147"/>
              <a:gd name="connsiteY4" fmla="*/ 0 h 5602243"/>
              <a:gd name="connsiteX5" fmla="*/ 9962147 w 9962147"/>
              <a:gd name="connsiteY5" fmla="*/ 0 h 5602243"/>
              <a:gd name="connsiteX6" fmla="*/ 9962147 w 9962147"/>
              <a:gd name="connsiteY6" fmla="*/ 5602243 h 5602243"/>
              <a:gd name="connsiteX7" fmla="*/ 0 w 9962147"/>
              <a:gd name="connsiteY7" fmla="*/ 5602243 h 560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62147" h="5602243">
                <a:moveTo>
                  <a:pt x="6388768" y="3957493"/>
                </a:moveTo>
                <a:lnTo>
                  <a:pt x="6388768" y="5112525"/>
                </a:lnTo>
                <a:lnTo>
                  <a:pt x="9781673" y="5112525"/>
                </a:lnTo>
                <a:lnTo>
                  <a:pt x="9781673" y="3957493"/>
                </a:lnTo>
                <a:close/>
                <a:moveTo>
                  <a:pt x="0" y="0"/>
                </a:moveTo>
                <a:lnTo>
                  <a:pt x="9962147" y="0"/>
                </a:lnTo>
                <a:lnTo>
                  <a:pt x="9962147" y="5602243"/>
                </a:lnTo>
                <a:lnTo>
                  <a:pt x="0" y="5602243"/>
                </a:lnTo>
                <a:close/>
              </a:path>
            </a:pathLst>
          </a:custGeom>
        </p:spPr>
      </p:pic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551260" y="5528510"/>
            <a:ext cx="804148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509111" y="1162050"/>
            <a:ext cx="5189220" cy="92773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950" b="0" i="0" u="none" strike="noStrike" kern="1200" cap="none" spc="0" normalizeH="0" baseline="0" noProof="1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accent3">
              <a:lumMod val="2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 flipH="1">
            <a:off x="6889471" y="3496866"/>
            <a:ext cx="1897481" cy="0"/>
          </a:xfrm>
          <a:prstGeom prst="line">
            <a:avLst/>
          </a:prstGeom>
          <a:ln w="15875">
            <a:gradFill flip="none" rotWithShape="1">
              <a:gsLst>
                <a:gs pos="100000">
                  <a:schemeClr val="accent2"/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4"/>
            </p:custDataLst>
          </p:nvPr>
        </p:nvCxnSpPr>
        <p:spPr>
          <a:xfrm>
            <a:off x="386382" y="3496866"/>
            <a:ext cx="1897481" cy="0"/>
          </a:xfrm>
          <a:prstGeom prst="line">
            <a:avLst/>
          </a:prstGeom>
          <a:ln w="15875">
            <a:gradFill flip="none" rotWithShape="1">
              <a:gsLst>
                <a:gs pos="100000">
                  <a:schemeClr val="accent2"/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47465" t="15910" r="3826" b="22729"/>
          <a:stretch>
            <a:fillRect/>
          </a:stretch>
        </p:blipFill>
        <p:spPr>
          <a:xfrm>
            <a:off x="13022" y="3660218"/>
            <a:ext cx="2453871" cy="2340532"/>
          </a:xfrm>
          <a:custGeom>
            <a:avLst/>
            <a:gdLst>
              <a:gd name="connsiteX0" fmla="*/ 0 w 4520238"/>
              <a:gd name="connsiteY0" fmla="*/ 0 h 4311457"/>
              <a:gd name="connsiteX1" fmla="*/ 4378794 w 4520238"/>
              <a:gd name="connsiteY1" fmla="*/ 0 h 4311457"/>
              <a:gd name="connsiteX2" fmla="*/ 4520238 w 4520238"/>
              <a:gd name="connsiteY2" fmla="*/ 54759 h 4311457"/>
              <a:gd name="connsiteX3" fmla="*/ 4520238 w 4520238"/>
              <a:gd name="connsiteY3" fmla="*/ 2275392 h 4311457"/>
              <a:gd name="connsiteX4" fmla="*/ 3731997 w 4520238"/>
              <a:gd name="connsiteY4" fmla="*/ 4311457 h 4311457"/>
              <a:gd name="connsiteX5" fmla="*/ 0 w 4520238"/>
              <a:gd name="connsiteY5" fmla="*/ 4311457 h 4311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0238" h="4311457">
                <a:moveTo>
                  <a:pt x="0" y="0"/>
                </a:moveTo>
                <a:lnTo>
                  <a:pt x="4378794" y="0"/>
                </a:lnTo>
                <a:lnTo>
                  <a:pt x="4520238" y="54759"/>
                </a:lnTo>
                <a:lnTo>
                  <a:pt x="4520238" y="2275392"/>
                </a:lnTo>
                <a:lnTo>
                  <a:pt x="3731997" y="4311457"/>
                </a:lnTo>
                <a:lnTo>
                  <a:pt x="0" y="4311457"/>
                </a:lnTo>
                <a:close/>
              </a:path>
            </a:pathLst>
          </a:custGeom>
        </p:spPr>
      </p:pic>
      <p:pic>
        <p:nvPicPr>
          <p:cNvPr id="69" name="图片 6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6"/>
          <a:srcRect l="47465" t="15910" r="3826" b="22729"/>
          <a:stretch>
            <a:fillRect/>
          </a:stretch>
        </p:blipFill>
        <p:spPr>
          <a:xfrm flipH="1">
            <a:off x="6687992" y="3660218"/>
            <a:ext cx="2453871" cy="2340532"/>
          </a:xfrm>
          <a:custGeom>
            <a:avLst/>
            <a:gdLst>
              <a:gd name="connsiteX0" fmla="*/ 0 w 4520238"/>
              <a:gd name="connsiteY0" fmla="*/ 0 h 4311457"/>
              <a:gd name="connsiteX1" fmla="*/ 4378794 w 4520238"/>
              <a:gd name="connsiteY1" fmla="*/ 0 h 4311457"/>
              <a:gd name="connsiteX2" fmla="*/ 4520238 w 4520238"/>
              <a:gd name="connsiteY2" fmla="*/ 54759 h 4311457"/>
              <a:gd name="connsiteX3" fmla="*/ 4520238 w 4520238"/>
              <a:gd name="connsiteY3" fmla="*/ 2275392 h 4311457"/>
              <a:gd name="connsiteX4" fmla="*/ 3731997 w 4520238"/>
              <a:gd name="connsiteY4" fmla="*/ 4311457 h 4311457"/>
              <a:gd name="connsiteX5" fmla="*/ 0 w 4520238"/>
              <a:gd name="connsiteY5" fmla="*/ 4311457 h 4311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0238" h="4311457">
                <a:moveTo>
                  <a:pt x="0" y="0"/>
                </a:moveTo>
                <a:lnTo>
                  <a:pt x="4378794" y="0"/>
                </a:lnTo>
                <a:lnTo>
                  <a:pt x="4520238" y="54759"/>
                </a:lnTo>
                <a:lnTo>
                  <a:pt x="4520238" y="2275392"/>
                </a:lnTo>
                <a:lnTo>
                  <a:pt x="3731997" y="4311457"/>
                </a:lnTo>
                <a:lnTo>
                  <a:pt x="0" y="4311457"/>
                </a:lnTo>
                <a:close/>
              </a:path>
            </a:pathLst>
          </a:cu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63680" y="2166461"/>
            <a:ext cx="7416641" cy="823436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dirty="0" err="1">
                <a:latin typeface="+mn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2140268" y="3125153"/>
            <a:ext cx="4927759" cy="20312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3600" b="0" i="0" u="none" strike="noStrike" kern="1200" cap="none" spc="0" normalizeH="0" baseline="0" noProof="1" dirty="0" err="1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 algn="ctr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2"/>
            </p:custDataLst>
          </p:nvPr>
        </p:nvSpPr>
        <p:spPr>
          <a:xfrm>
            <a:off x="521100" y="1127249"/>
            <a:ext cx="81000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3"/>
            </p:custDataLst>
          </p:nvPr>
        </p:nvSpPr>
        <p:spPr>
          <a:xfrm>
            <a:off x="4676400" y="2247750"/>
            <a:ext cx="3946106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4676400" y="1776911"/>
            <a:ext cx="3946106" cy="34716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521100" y="2247750"/>
            <a:ext cx="39420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521100" y="1776413"/>
            <a:ext cx="3942000" cy="34716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538638" y="5593050"/>
            <a:ext cx="1945361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658200" y="5593050"/>
            <a:ext cx="1964306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2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3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 hasCustomPrompt="1"/>
            <p:custDataLst>
              <p:tags r:id="rId2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 hasCustomPrompt="1"/>
            <p:custDataLst>
              <p:tags r:id="rId3"/>
            </p:custDataLst>
          </p:nvPr>
        </p:nvSpPr>
        <p:spPr>
          <a:xfrm>
            <a:off x="4676400" y="1929150"/>
            <a:ext cx="4006800" cy="2990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 hasCustomPrompt="1"/>
            <p:custDataLst>
              <p:tags r:id="rId4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2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lt1">
                    <a:lumMod val="10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ln>
                  <a:noFill/>
                  <a:prstDash val="sysDot"/>
                </a:ln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6" name="副标题"/>
          <p:cNvSpPr txBox="1"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833563"/>
            <a:ext cx="8226900" cy="3041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 algn="l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accent3">
              <a:lumMod val="2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图片 20" descr="图片包含 游戏机, 灯光, 帽子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1B0E60"/>
              </a:clrFrom>
              <a:clrTo>
                <a:srgbClr val="1B0E6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2340293" y="857250"/>
            <a:ext cx="6803858" cy="3826169"/>
          </a:xfrm>
          <a:custGeom>
            <a:avLst/>
            <a:gdLst>
              <a:gd name="connsiteX0" fmla="*/ 6388768 w 9962147"/>
              <a:gd name="connsiteY0" fmla="*/ 3957493 h 5602243"/>
              <a:gd name="connsiteX1" fmla="*/ 6388768 w 9962147"/>
              <a:gd name="connsiteY1" fmla="*/ 5112525 h 5602243"/>
              <a:gd name="connsiteX2" fmla="*/ 9781673 w 9962147"/>
              <a:gd name="connsiteY2" fmla="*/ 5112525 h 5602243"/>
              <a:gd name="connsiteX3" fmla="*/ 9781673 w 9962147"/>
              <a:gd name="connsiteY3" fmla="*/ 3957493 h 5602243"/>
              <a:gd name="connsiteX4" fmla="*/ 0 w 9962147"/>
              <a:gd name="connsiteY4" fmla="*/ 0 h 5602243"/>
              <a:gd name="connsiteX5" fmla="*/ 9962147 w 9962147"/>
              <a:gd name="connsiteY5" fmla="*/ 0 h 5602243"/>
              <a:gd name="connsiteX6" fmla="*/ 9962147 w 9962147"/>
              <a:gd name="connsiteY6" fmla="*/ 5602243 h 5602243"/>
              <a:gd name="connsiteX7" fmla="*/ 0 w 9962147"/>
              <a:gd name="connsiteY7" fmla="*/ 5602243 h 560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62147" h="5602243">
                <a:moveTo>
                  <a:pt x="6388768" y="3957493"/>
                </a:moveTo>
                <a:lnTo>
                  <a:pt x="6388768" y="5112525"/>
                </a:lnTo>
                <a:lnTo>
                  <a:pt x="9781673" y="5112525"/>
                </a:lnTo>
                <a:lnTo>
                  <a:pt x="9781673" y="3957493"/>
                </a:lnTo>
                <a:close/>
                <a:moveTo>
                  <a:pt x="0" y="0"/>
                </a:moveTo>
                <a:lnTo>
                  <a:pt x="9962147" y="0"/>
                </a:lnTo>
                <a:lnTo>
                  <a:pt x="9962147" y="5602243"/>
                </a:lnTo>
                <a:lnTo>
                  <a:pt x="0" y="5602243"/>
                </a:lnTo>
                <a:close/>
              </a:path>
            </a:pathLst>
          </a:custGeom>
        </p:spPr>
      </p:pic>
      <p:sp>
        <p:nvSpPr>
          <p:cNvPr id="39" name="椭圆 38"/>
          <p:cNvSpPr/>
          <p:nvPr>
            <p:custDataLst>
              <p:tags r:id="rId5"/>
            </p:custDataLst>
          </p:nvPr>
        </p:nvSpPr>
        <p:spPr>
          <a:xfrm>
            <a:off x="525304" y="2238375"/>
            <a:ext cx="562451" cy="56245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60000"/>
                </a:schemeClr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gradFill>
                <a:gsLst>
                  <a:gs pos="100000">
                    <a:srgbClr val="FF00D9"/>
                  </a:gs>
                  <a:gs pos="0">
                    <a:srgbClr val="FF00D9"/>
                  </a:gs>
                </a:gsLst>
                <a:lin ang="5400000" scaled="1"/>
              </a:gradFill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3" hasCustomPrompt="1"/>
            <p:custDataLst>
              <p:tags r:id="rId6"/>
            </p:custDataLst>
          </p:nvPr>
        </p:nvSpPr>
        <p:spPr>
          <a:xfrm>
            <a:off x="738188" y="2007394"/>
            <a:ext cx="3856673" cy="193786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950" b="1" i="0" u="none" strike="noStrike" kern="1200" cap="none" spc="0" normalizeH="0" baseline="0" noProof="1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pPr lvl="0" algn="l"/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2085248" y="5456320"/>
            <a:ext cx="656558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0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738036" y="5332571"/>
            <a:ext cx="1245394" cy="260955"/>
          </a:xfrm>
        </p:spPr>
        <p:txBody>
          <a:bodyPr wrap="square" anchor="ctr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200" b="0" u="none" strike="noStrike" kern="1200" cap="none" spc="0" normalizeH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203597" y="1132284"/>
            <a:ext cx="8736807" cy="465772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872966" y="1250156"/>
            <a:ext cx="4971098" cy="2558891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36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872729" y="4272670"/>
            <a:ext cx="4971119" cy="798264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05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872729" y="4085573"/>
            <a:ext cx="513000" cy="2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 sz="1350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03597" y="1196579"/>
            <a:ext cx="8736807" cy="45934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9144000" cy="2625926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203597" y="1132284"/>
            <a:ext cx="8736807" cy="465772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57833" y="1812647"/>
            <a:ext cx="7828334" cy="810816"/>
          </a:xfrm>
        </p:spPr>
        <p:txBody>
          <a:bodyPr wrap="square" anchor="b">
            <a:normAutofit/>
          </a:bodyPr>
          <a:lstStyle>
            <a:lvl1pPr algn="ctr">
              <a:defRPr sz="33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521100" y="1127249"/>
            <a:ext cx="810000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521493" y="5593050"/>
            <a:ext cx="1962506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8200" y="5593050"/>
            <a:ext cx="1964306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11016" y="2763203"/>
            <a:ext cx="8122444" cy="1152525"/>
          </a:xfrm>
        </p:spPr>
        <p:txBody>
          <a:bodyPr wrap="square" anchor="t">
            <a:normAutofit/>
          </a:bodyPr>
          <a:lstStyle>
            <a:lvl1pPr algn="ctr">
              <a:defRPr sz="30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11016" y="959644"/>
            <a:ext cx="8122444" cy="1707833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100" y="1783556"/>
            <a:ext cx="3886200" cy="3674269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36702" y="1783556"/>
            <a:ext cx="3886200" cy="3674269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100" y="1792265"/>
            <a:ext cx="3868340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+mn-ea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100" y="2253788"/>
            <a:ext cx="3868340" cy="320403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733709" y="1792265"/>
            <a:ext cx="3887391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+mn-ea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33709" y="2253788"/>
            <a:ext cx="3887391" cy="320403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10779" y="1127250"/>
            <a:ext cx="8110322" cy="43632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100" y="1783556"/>
            <a:ext cx="8100000" cy="432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  <a:sym typeface="+mn-ea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03597" y="1132284"/>
            <a:ext cx="8736807" cy="465772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510779" y="1067990"/>
            <a:ext cx="8122443" cy="236101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493" y="1132046"/>
            <a:ext cx="8101013" cy="441769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521493" y="5593050"/>
            <a:ext cx="1962506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8200" y="5593050"/>
            <a:ext cx="1964306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7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image" Target="../media/image10.png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278.xml"/><Relationship Id="rId18" Type="http://schemas.openxmlformats.org/officeDocument/2006/relationships/tags" Target="../tags/tag277.xml"/><Relationship Id="rId17" Type="http://schemas.openxmlformats.org/officeDocument/2006/relationships/tags" Target="../tags/tag276.xml"/><Relationship Id="rId16" Type="http://schemas.openxmlformats.org/officeDocument/2006/relationships/tags" Target="../tags/tag275.xml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70.xml"/><Relationship Id="rId18" Type="http://schemas.openxmlformats.org/officeDocument/2006/relationships/tags" Target="../tags/tag369.xml"/><Relationship Id="rId17" Type="http://schemas.openxmlformats.org/officeDocument/2006/relationships/tags" Target="../tags/tag368.xml"/><Relationship Id="rId16" Type="http://schemas.openxmlformats.org/officeDocument/2006/relationships/tags" Target="../tags/tag367.xml"/><Relationship Id="rId15" Type="http://schemas.openxmlformats.org/officeDocument/2006/relationships/tags" Target="../tags/tag366.xml"/><Relationship Id="rId14" Type="http://schemas.openxmlformats.org/officeDocument/2006/relationships/tags" Target="../tags/tag365.xml"/><Relationship Id="rId13" Type="http://schemas.openxmlformats.org/officeDocument/2006/relationships/image" Target="../media/image31.jpeg"/><Relationship Id="rId12" Type="http://schemas.openxmlformats.org/officeDocument/2006/relationships/tags" Target="../tags/tag36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3" Type="http://schemas.openxmlformats.org/officeDocument/2006/relationships/theme" Target="../theme/theme5.xml"/><Relationship Id="rId22" Type="http://schemas.openxmlformats.org/officeDocument/2006/relationships/tags" Target="../tags/tag445.xml"/><Relationship Id="rId21" Type="http://schemas.openxmlformats.org/officeDocument/2006/relationships/image" Target="../media/image45.png"/><Relationship Id="rId20" Type="http://schemas.openxmlformats.org/officeDocument/2006/relationships/tags" Target="../tags/tag444.xml"/><Relationship Id="rId2" Type="http://schemas.openxmlformats.org/officeDocument/2006/relationships/slideLayout" Target="../slideLayouts/slideLayout46.xml"/><Relationship Id="rId19" Type="http://schemas.openxmlformats.org/officeDocument/2006/relationships/image" Target="../media/image43.png"/><Relationship Id="rId18" Type="http://schemas.openxmlformats.org/officeDocument/2006/relationships/tags" Target="../tags/tag443.xml"/><Relationship Id="rId17" Type="http://schemas.openxmlformats.org/officeDocument/2006/relationships/tags" Target="../tags/tag442.xml"/><Relationship Id="rId16" Type="http://schemas.openxmlformats.org/officeDocument/2006/relationships/tags" Target="../tags/tag441.xml"/><Relationship Id="rId15" Type="http://schemas.openxmlformats.org/officeDocument/2006/relationships/tags" Target="../tags/tag440.xml"/><Relationship Id="rId14" Type="http://schemas.openxmlformats.org/officeDocument/2006/relationships/tags" Target="../tags/tag439.xml"/><Relationship Id="rId13" Type="http://schemas.openxmlformats.org/officeDocument/2006/relationships/tags" Target="../tags/tag438.xml"/><Relationship Id="rId12" Type="http://schemas.openxmlformats.org/officeDocument/2006/relationships/tags" Target="../tags/tag437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1" Type="http://schemas.openxmlformats.org/officeDocument/2006/relationships/theme" Target="../theme/theme6.xml"/><Relationship Id="rId20" Type="http://schemas.openxmlformats.org/officeDocument/2006/relationships/tags" Target="../tags/tag525.xml"/><Relationship Id="rId2" Type="http://schemas.openxmlformats.org/officeDocument/2006/relationships/slideLayout" Target="../slideLayouts/slideLayout57.xml"/><Relationship Id="rId19" Type="http://schemas.openxmlformats.org/officeDocument/2006/relationships/tags" Target="../tags/tag524.xml"/><Relationship Id="rId18" Type="http://schemas.openxmlformats.org/officeDocument/2006/relationships/tags" Target="../tags/tag523.xml"/><Relationship Id="rId17" Type="http://schemas.openxmlformats.org/officeDocument/2006/relationships/tags" Target="../tags/tag522.xml"/><Relationship Id="rId16" Type="http://schemas.openxmlformats.org/officeDocument/2006/relationships/tags" Target="../tags/tag521.xml"/><Relationship Id="rId15" Type="http://schemas.openxmlformats.org/officeDocument/2006/relationships/tags" Target="../tags/tag520.xml"/><Relationship Id="rId14" Type="http://schemas.openxmlformats.org/officeDocument/2006/relationships/image" Target="../media/image47.png"/><Relationship Id="rId13" Type="http://schemas.openxmlformats.org/officeDocument/2006/relationships/tags" Target="../tags/tag519.xml"/><Relationship Id="rId12" Type="http://schemas.openxmlformats.org/officeDocument/2006/relationships/tags" Target="../tags/tag518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8" Type="http://schemas.openxmlformats.org/officeDocument/2006/relationships/theme" Target="../theme/theme7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 rot="10800000">
            <a:off x="-1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>
            <p:custDataLst>
              <p:tags r:id="rId13"/>
            </p:custDataLst>
          </p:nvPr>
        </p:nvSpPr>
        <p:spPr>
          <a:xfrm rot="10800000"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521099" y="5593050"/>
            <a:ext cx="1962901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658200" y="5593050"/>
            <a:ext cx="1962899" cy="237600"/>
          </a:xfrm>
        </p:spPr>
        <p:txBody>
          <a:bodyPr/>
          <a:lstStyle>
            <a:lvl1pPr algn="r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521099" y="1777437"/>
            <a:ext cx="8099999" cy="371253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100" y="1127250"/>
            <a:ext cx="8100000" cy="54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  <p:custDataLst>
      <p:tags r:id="rId20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2400" b="0" i="0" u="none" strike="noStrike" kern="1200" cap="none" spc="0" normalizeH="0" baseline="0" smtClean="0"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35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</a:tabLst>
        <a:defRPr kumimoji="0" lang="en-US" sz="12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2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05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"/>
          <p:cNvSpPr/>
          <p:nvPr>
            <p:custDataLst>
              <p:tags r:id="rId1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1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9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Tx/>
            </a:pPr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  <p:custDataLst>
      <p:tags r:id="rId2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24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j-lt"/>
          <a:ea typeface="Arial" panose="020B0604020202020204" pitchFamily="34" charset="0"/>
          <a:cs typeface="+mj-lt"/>
          <a:sym typeface="Arial" panose="020B0604020202020204" pitchFamily="34" charset="0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3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lt"/>
          <a:ea typeface="Arial" panose="020B0604020202020204" pitchFamily="34" charset="0"/>
          <a:cs typeface="+mn-lt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kumimoji="0" 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 userDrawn="1">
            <p:custDataLst>
              <p:tags r:id="rId12"/>
            </p:custDataLst>
          </p:nvPr>
        </p:nvSpPr>
        <p:spPr>
          <a:xfrm>
            <a:off x="1143" y="5096258"/>
            <a:ext cx="1299018" cy="904493"/>
          </a:xfrm>
          <a:custGeom>
            <a:avLst/>
            <a:gdLst>
              <a:gd name="connsiteX0" fmla="*/ 0 w 1732024"/>
              <a:gd name="connsiteY0" fmla="*/ 0 h 1205990"/>
              <a:gd name="connsiteX1" fmla="*/ 110370 w 1732024"/>
              <a:gd name="connsiteY1" fmla="*/ 16849 h 1205990"/>
              <a:gd name="connsiteX2" fmla="*/ 1627247 w 1732024"/>
              <a:gd name="connsiteY2" fmla="*/ 1033478 h 1205990"/>
              <a:gd name="connsiteX3" fmla="*/ 1732024 w 1732024"/>
              <a:gd name="connsiteY3" fmla="*/ 1205990 h 1205990"/>
              <a:gd name="connsiteX4" fmla="*/ 0 w 1732024"/>
              <a:gd name="connsiteY4" fmla="*/ 1205990 h 120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24" h="1205990">
                <a:moveTo>
                  <a:pt x="0" y="0"/>
                </a:moveTo>
                <a:lnTo>
                  <a:pt x="110370" y="16849"/>
                </a:lnTo>
                <a:cubicBezTo>
                  <a:pt x="739639" y="145648"/>
                  <a:pt x="1279817" y="519086"/>
                  <a:pt x="1627247" y="1033478"/>
                </a:cubicBezTo>
                <a:lnTo>
                  <a:pt x="1732024" y="1205990"/>
                </a:lnTo>
                <a:lnTo>
                  <a:pt x="0" y="120599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4" scaled="1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23875" y="1057277"/>
            <a:ext cx="8096315" cy="64770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23875" y="1790700"/>
            <a:ext cx="8096315" cy="36957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3880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10225"/>
            <a:ext cx="3086100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48472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18"/>
            </p:custDataLst>
          </p:nvPr>
        </p:nvSpPr>
        <p:spPr>
          <a:xfrm>
            <a:off x="8840273" y="1414023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825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andrew-kliatskyi-jpu0gMXT9to-unsplash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5400000" flipH="1">
            <a:off x="2000250" y="-1143000"/>
            <a:ext cx="5143500" cy="91440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15A922F-1294-4387-9CB3-FCC8465D972A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7"/>
            </p:custDataLst>
          </p:nvPr>
        </p:nvSpPr>
        <p:spPr>
          <a:xfrm>
            <a:off x="456299" y="1924769"/>
            <a:ext cx="8226899" cy="369974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 anchor="t" anchorCtr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>
                <a:sym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456299" y="1131094"/>
            <a:ext cx="8226899" cy="7936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rgbClr val="00CC9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en-US" sz="4050" b="0" i="0" u="none" strike="noStrike" kern="1200" cap="none" spc="0" normalizeH="0" baseline="0" noProof="1" dirty="0">
          <a:ln>
            <a:noFill/>
            <a:prstDash val="sysDot"/>
          </a:ln>
          <a:solidFill>
            <a:schemeClr val="tx1"/>
          </a:solidFill>
          <a:latin typeface="+mj-lt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1350" b="0" i="0" u="none" strike="noStrike" kern="1200" cap="none" spc="0" normalizeH="0" baseline="0" dirty="0">
          <a:ln>
            <a:noFill/>
            <a:prstDash val="sysDot"/>
          </a:ln>
          <a:solidFill>
            <a:schemeClr val="tx1"/>
          </a:solidFill>
          <a:uFillTx/>
          <a:latin typeface="+mn-lt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+mn-ea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+mn-ea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+mn-ea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0190" cy="5143024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rmAutofit/>
          </a:bodyPr>
          <a:lstStyle/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7" r="36" b="26259"/>
          <a:stretch>
            <a:fillRect/>
          </a:stretch>
        </p:blipFill>
        <p:spPr>
          <a:xfrm>
            <a:off x="0" y="4299585"/>
            <a:ext cx="9140666" cy="17011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alphaModFix amt="40000"/>
            <a:duotone>
              <a:prstClr val="black"/>
              <a:schemeClr val="accent3">
                <a:tint val="45000"/>
                <a:satMod val="400000"/>
              </a:schemeClr>
            </a:duotone>
            <a:lum bright="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0669" r="4" b="26257"/>
          <a:stretch>
            <a:fillRect/>
          </a:stretch>
        </p:blipFill>
        <p:spPr>
          <a:xfrm>
            <a:off x="0" y="4299585"/>
            <a:ext cx="9140666" cy="17011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lang="en-US" sz="2400" b="1" kern="1200" dirty="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500" b="0" kern="120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b="0" kern="1200">
          <a:solidFill>
            <a:schemeClr val="lt1">
              <a:lumMod val="100000"/>
            </a:schemeClr>
          </a:solidFill>
          <a:latin typeface="+mn-ea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b="0" kern="1200">
          <a:solidFill>
            <a:schemeClr val="lt1">
              <a:lumMod val="100000"/>
            </a:schemeClr>
          </a:solidFill>
          <a:latin typeface="+mn-ea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b="0" kern="1200">
          <a:solidFill>
            <a:schemeClr val="lt1">
              <a:lumMod val="100000"/>
            </a:schemeClr>
          </a:solidFill>
          <a:latin typeface="+mn-ea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b="0" kern="1200">
          <a:solidFill>
            <a:schemeClr val="lt1">
              <a:lumMod val="100000"/>
            </a:schemeClr>
          </a:solidFill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accent3">
              <a:lumMod val="2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lt1">
                  <a:lumMod val="10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>
            <a:alphaModFix amt="15000"/>
          </a:blip>
          <a:srcRect l="47465" t="15910" r="3826" b="22729"/>
          <a:stretch>
            <a:fillRect/>
          </a:stretch>
        </p:blipFill>
        <p:spPr>
          <a:xfrm flipH="1">
            <a:off x="6446996" y="3429000"/>
            <a:ext cx="2695099" cy="2571750"/>
          </a:xfrm>
          <a:custGeom>
            <a:avLst/>
            <a:gdLst>
              <a:gd name="connsiteX0" fmla="*/ 0 w 4520238"/>
              <a:gd name="connsiteY0" fmla="*/ 0 h 4311457"/>
              <a:gd name="connsiteX1" fmla="*/ 4378794 w 4520238"/>
              <a:gd name="connsiteY1" fmla="*/ 0 h 4311457"/>
              <a:gd name="connsiteX2" fmla="*/ 4520238 w 4520238"/>
              <a:gd name="connsiteY2" fmla="*/ 54759 h 4311457"/>
              <a:gd name="connsiteX3" fmla="*/ 4520238 w 4520238"/>
              <a:gd name="connsiteY3" fmla="*/ 2275392 h 4311457"/>
              <a:gd name="connsiteX4" fmla="*/ 3731997 w 4520238"/>
              <a:gd name="connsiteY4" fmla="*/ 4311457 h 4311457"/>
              <a:gd name="connsiteX5" fmla="*/ 0 w 4520238"/>
              <a:gd name="connsiteY5" fmla="*/ 4311457 h 4311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0238" h="4311457">
                <a:moveTo>
                  <a:pt x="0" y="0"/>
                </a:moveTo>
                <a:lnTo>
                  <a:pt x="4378794" y="0"/>
                </a:lnTo>
                <a:lnTo>
                  <a:pt x="4520238" y="54759"/>
                </a:lnTo>
                <a:lnTo>
                  <a:pt x="4520238" y="2275392"/>
                </a:lnTo>
                <a:lnTo>
                  <a:pt x="3731997" y="4311457"/>
                </a:lnTo>
                <a:lnTo>
                  <a:pt x="0" y="4311457"/>
                </a:lnTo>
                <a:close/>
              </a:path>
            </a:pathLst>
          </a:custGeom>
        </p:spPr>
      </p:pic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8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2400" b="0" i="0" u="none" strike="noStrike" kern="1200" cap="none" spc="0" normalizeH="0" baseline="0" smtClean="0">
          <a:ln>
            <a:noFill/>
            <a:prstDash val="sysDot"/>
          </a:ln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350" b="0" i="0" u="none" strike="noStrike" kern="1200" cap="none" spc="0" normalizeH="0" baseline="0" dirty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kumimoji="0" lang="en-US" sz="1200" b="0" i="0" u="none" strike="noStrike" kern="1200" cap="none" spc="150" normalizeH="0" baseline="0" dirty="0">
          <a:solidFill>
            <a:schemeClr val="lt1">
              <a:lumMod val="100000"/>
            </a:schemeClr>
          </a:solidFill>
          <a:uFillTx/>
          <a:latin typeface="+mn-ea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200" b="0" i="0" u="none" strike="noStrike" kern="1200" cap="none" spc="150" normalizeH="0" baseline="0" dirty="0">
          <a:solidFill>
            <a:schemeClr val="lt1">
              <a:lumMod val="100000"/>
            </a:schemeClr>
          </a:solidFill>
          <a:uFillTx/>
          <a:latin typeface="+mn-ea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050" b="0" i="0" u="none" strike="noStrike" kern="1200" cap="none" spc="150" normalizeH="0" baseline="0" dirty="0">
          <a:solidFill>
            <a:schemeClr val="lt1">
              <a:lumMod val="100000"/>
            </a:schemeClr>
          </a:solidFill>
          <a:uFillTx/>
          <a:latin typeface="+mn-ea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dirty="0">
          <a:solidFill>
            <a:schemeClr val="lt1">
              <a:lumMod val="100000"/>
            </a:schemeClr>
          </a:solidFill>
          <a:uFillTx/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2110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21100" y="1783556"/>
            <a:ext cx="8100000" cy="36687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21100" y="562451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563700" y="562451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7.xml"/><Relationship Id="rId3" Type="http://schemas.openxmlformats.org/officeDocument/2006/relationships/tags" Target="../tags/tag596.xml"/><Relationship Id="rId2" Type="http://schemas.openxmlformats.org/officeDocument/2006/relationships/tags" Target="../tags/tag595.xml"/><Relationship Id="rId1" Type="http://schemas.openxmlformats.org/officeDocument/2006/relationships/tags" Target="../tags/tag59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93.xml"/><Relationship Id="rId8" Type="http://schemas.openxmlformats.org/officeDocument/2006/relationships/tags" Target="../tags/tag692.xml"/><Relationship Id="rId7" Type="http://schemas.openxmlformats.org/officeDocument/2006/relationships/tags" Target="../tags/tag691.xml"/><Relationship Id="rId6" Type="http://schemas.openxmlformats.org/officeDocument/2006/relationships/tags" Target="../tags/tag690.xml"/><Relationship Id="rId5" Type="http://schemas.openxmlformats.org/officeDocument/2006/relationships/tags" Target="../tags/tag689.xml"/><Relationship Id="rId4" Type="http://schemas.openxmlformats.org/officeDocument/2006/relationships/tags" Target="../tags/tag688.xml"/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58.xml"/><Relationship Id="rId15" Type="http://schemas.openxmlformats.org/officeDocument/2006/relationships/tags" Target="../tags/tag699.xml"/><Relationship Id="rId14" Type="http://schemas.openxmlformats.org/officeDocument/2006/relationships/tags" Target="../tags/tag698.xml"/><Relationship Id="rId13" Type="http://schemas.openxmlformats.org/officeDocument/2006/relationships/tags" Target="../tags/tag697.xml"/><Relationship Id="rId12" Type="http://schemas.openxmlformats.org/officeDocument/2006/relationships/tags" Target="../tags/tag696.xml"/><Relationship Id="rId11" Type="http://schemas.openxmlformats.org/officeDocument/2006/relationships/tags" Target="../tags/tag695.xml"/><Relationship Id="rId10" Type="http://schemas.openxmlformats.org/officeDocument/2006/relationships/tags" Target="../tags/tag694.xml"/><Relationship Id="rId1" Type="http://schemas.openxmlformats.org/officeDocument/2006/relationships/tags" Target="../tags/tag68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5.xml"/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" Type="http://schemas.openxmlformats.org/officeDocument/2006/relationships/tags" Target="../tags/tag70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98.xml"/><Relationship Id="rId1" Type="http://schemas.openxmlformats.org/officeDocument/2006/relationships/tags" Target="../tags/tag59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07.xml"/><Relationship Id="rId8" Type="http://schemas.openxmlformats.org/officeDocument/2006/relationships/tags" Target="../tags/tag606.xml"/><Relationship Id="rId7" Type="http://schemas.openxmlformats.org/officeDocument/2006/relationships/tags" Target="../tags/tag605.xml"/><Relationship Id="rId6" Type="http://schemas.openxmlformats.org/officeDocument/2006/relationships/tags" Target="../tags/tag604.xml"/><Relationship Id="rId5" Type="http://schemas.openxmlformats.org/officeDocument/2006/relationships/tags" Target="../tags/tag603.xml"/><Relationship Id="rId4" Type="http://schemas.openxmlformats.org/officeDocument/2006/relationships/tags" Target="../tags/tag602.xml"/><Relationship Id="rId3" Type="http://schemas.openxmlformats.org/officeDocument/2006/relationships/tags" Target="../tags/tag601.xml"/><Relationship Id="rId2" Type="http://schemas.openxmlformats.org/officeDocument/2006/relationships/tags" Target="../tags/tag600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612.xml"/><Relationship Id="rId13" Type="http://schemas.openxmlformats.org/officeDocument/2006/relationships/tags" Target="../tags/tag611.xml"/><Relationship Id="rId12" Type="http://schemas.openxmlformats.org/officeDocument/2006/relationships/tags" Target="../tags/tag610.xml"/><Relationship Id="rId11" Type="http://schemas.openxmlformats.org/officeDocument/2006/relationships/tags" Target="../tags/tag609.xml"/><Relationship Id="rId10" Type="http://schemas.openxmlformats.org/officeDocument/2006/relationships/tags" Target="../tags/tag608.xml"/><Relationship Id="rId1" Type="http://schemas.openxmlformats.org/officeDocument/2006/relationships/tags" Target="../tags/tag59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21.xml"/><Relationship Id="rId8" Type="http://schemas.openxmlformats.org/officeDocument/2006/relationships/tags" Target="../tags/tag620.xml"/><Relationship Id="rId7" Type="http://schemas.openxmlformats.org/officeDocument/2006/relationships/tags" Target="../tags/tag619.xml"/><Relationship Id="rId6" Type="http://schemas.openxmlformats.org/officeDocument/2006/relationships/tags" Target="../tags/tag618.xml"/><Relationship Id="rId5" Type="http://schemas.openxmlformats.org/officeDocument/2006/relationships/tags" Target="../tags/tag617.xml"/><Relationship Id="rId4" Type="http://schemas.openxmlformats.org/officeDocument/2006/relationships/tags" Target="../tags/tag616.xml"/><Relationship Id="rId3" Type="http://schemas.openxmlformats.org/officeDocument/2006/relationships/tags" Target="../tags/tag615.xml"/><Relationship Id="rId2" Type="http://schemas.openxmlformats.org/officeDocument/2006/relationships/tags" Target="../tags/tag614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622.xml"/><Relationship Id="rId1" Type="http://schemas.openxmlformats.org/officeDocument/2006/relationships/tags" Target="../tags/tag61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31.xml"/><Relationship Id="rId8" Type="http://schemas.openxmlformats.org/officeDocument/2006/relationships/tags" Target="../tags/tag630.xml"/><Relationship Id="rId7" Type="http://schemas.openxmlformats.org/officeDocument/2006/relationships/tags" Target="../tags/tag629.xml"/><Relationship Id="rId6" Type="http://schemas.openxmlformats.org/officeDocument/2006/relationships/tags" Target="../tags/tag628.xml"/><Relationship Id="rId5" Type="http://schemas.openxmlformats.org/officeDocument/2006/relationships/tags" Target="../tags/tag627.xml"/><Relationship Id="rId4" Type="http://schemas.openxmlformats.org/officeDocument/2006/relationships/tags" Target="../tags/tag626.xml"/><Relationship Id="rId3" Type="http://schemas.openxmlformats.org/officeDocument/2006/relationships/tags" Target="../tags/tag625.xml"/><Relationship Id="rId2" Type="http://schemas.openxmlformats.org/officeDocument/2006/relationships/tags" Target="../tags/tag624.x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636.xml"/><Relationship Id="rId13" Type="http://schemas.openxmlformats.org/officeDocument/2006/relationships/tags" Target="../tags/tag635.xml"/><Relationship Id="rId12" Type="http://schemas.openxmlformats.org/officeDocument/2006/relationships/tags" Target="../tags/tag634.xml"/><Relationship Id="rId11" Type="http://schemas.openxmlformats.org/officeDocument/2006/relationships/tags" Target="../tags/tag633.xml"/><Relationship Id="rId10" Type="http://schemas.openxmlformats.org/officeDocument/2006/relationships/tags" Target="../tags/tag632.xml"/><Relationship Id="rId1" Type="http://schemas.openxmlformats.org/officeDocument/2006/relationships/tags" Target="../tags/tag62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644.xml"/><Relationship Id="rId7" Type="http://schemas.openxmlformats.org/officeDocument/2006/relationships/tags" Target="../tags/tag643.xml"/><Relationship Id="rId6" Type="http://schemas.openxmlformats.org/officeDocument/2006/relationships/tags" Target="../tags/tag642.xml"/><Relationship Id="rId5" Type="http://schemas.openxmlformats.org/officeDocument/2006/relationships/tags" Target="../tags/tag641.xml"/><Relationship Id="rId4" Type="http://schemas.openxmlformats.org/officeDocument/2006/relationships/tags" Target="../tags/tag640.xml"/><Relationship Id="rId3" Type="http://schemas.openxmlformats.org/officeDocument/2006/relationships/tags" Target="../tags/tag639.xml"/><Relationship Id="rId2" Type="http://schemas.openxmlformats.org/officeDocument/2006/relationships/tags" Target="../tags/tag638.xml"/><Relationship Id="rId1" Type="http://schemas.openxmlformats.org/officeDocument/2006/relationships/tags" Target="../tags/tag63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tags" Target="../tags/tag652.xml"/><Relationship Id="rId7" Type="http://schemas.openxmlformats.org/officeDocument/2006/relationships/tags" Target="../tags/tag651.xml"/><Relationship Id="rId6" Type="http://schemas.openxmlformats.org/officeDocument/2006/relationships/tags" Target="../tags/tag650.xml"/><Relationship Id="rId5" Type="http://schemas.openxmlformats.org/officeDocument/2006/relationships/tags" Target="../tags/tag649.xml"/><Relationship Id="rId4" Type="http://schemas.openxmlformats.org/officeDocument/2006/relationships/tags" Target="../tags/tag648.xml"/><Relationship Id="rId3" Type="http://schemas.openxmlformats.org/officeDocument/2006/relationships/tags" Target="../tags/tag647.xml"/><Relationship Id="rId2" Type="http://schemas.openxmlformats.org/officeDocument/2006/relationships/tags" Target="../tags/tag646.xml"/><Relationship Id="rId1" Type="http://schemas.openxmlformats.org/officeDocument/2006/relationships/tags" Target="../tags/tag64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61.xml"/><Relationship Id="rId8" Type="http://schemas.openxmlformats.org/officeDocument/2006/relationships/tags" Target="../tags/tag660.xml"/><Relationship Id="rId7" Type="http://schemas.openxmlformats.org/officeDocument/2006/relationships/tags" Target="../tags/tag659.xml"/><Relationship Id="rId6" Type="http://schemas.openxmlformats.org/officeDocument/2006/relationships/tags" Target="../tags/tag658.xml"/><Relationship Id="rId5" Type="http://schemas.openxmlformats.org/officeDocument/2006/relationships/tags" Target="../tags/tag657.xml"/><Relationship Id="rId4" Type="http://schemas.openxmlformats.org/officeDocument/2006/relationships/tags" Target="../tags/tag656.xml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58.xml"/><Relationship Id="rId15" Type="http://schemas.openxmlformats.org/officeDocument/2006/relationships/tags" Target="../tags/tag667.xml"/><Relationship Id="rId14" Type="http://schemas.openxmlformats.org/officeDocument/2006/relationships/tags" Target="../tags/tag666.xml"/><Relationship Id="rId13" Type="http://schemas.openxmlformats.org/officeDocument/2006/relationships/tags" Target="../tags/tag665.xml"/><Relationship Id="rId12" Type="http://schemas.openxmlformats.org/officeDocument/2006/relationships/tags" Target="../tags/tag664.xml"/><Relationship Id="rId11" Type="http://schemas.openxmlformats.org/officeDocument/2006/relationships/tags" Target="../tags/tag663.xml"/><Relationship Id="rId10" Type="http://schemas.openxmlformats.org/officeDocument/2006/relationships/tags" Target="../tags/tag662.xml"/><Relationship Id="rId1" Type="http://schemas.openxmlformats.org/officeDocument/2006/relationships/tags" Target="../tags/tag65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76.xml"/><Relationship Id="rId8" Type="http://schemas.openxmlformats.org/officeDocument/2006/relationships/tags" Target="../tags/tag675.xml"/><Relationship Id="rId7" Type="http://schemas.openxmlformats.org/officeDocument/2006/relationships/tags" Target="../tags/tag674.xml"/><Relationship Id="rId6" Type="http://schemas.openxmlformats.org/officeDocument/2006/relationships/tags" Target="../tags/tag673.xml"/><Relationship Id="rId5" Type="http://schemas.openxmlformats.org/officeDocument/2006/relationships/tags" Target="../tags/tag672.xml"/><Relationship Id="rId4" Type="http://schemas.openxmlformats.org/officeDocument/2006/relationships/tags" Target="../tags/tag671.xml"/><Relationship Id="rId3" Type="http://schemas.openxmlformats.org/officeDocument/2006/relationships/tags" Target="../tags/tag670.xml"/><Relationship Id="rId2" Type="http://schemas.openxmlformats.org/officeDocument/2006/relationships/tags" Target="../tags/tag669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684.xml"/><Relationship Id="rId16" Type="http://schemas.openxmlformats.org/officeDocument/2006/relationships/tags" Target="../tags/tag683.xml"/><Relationship Id="rId15" Type="http://schemas.openxmlformats.org/officeDocument/2006/relationships/tags" Target="../tags/tag682.xml"/><Relationship Id="rId14" Type="http://schemas.openxmlformats.org/officeDocument/2006/relationships/tags" Target="../tags/tag681.xml"/><Relationship Id="rId13" Type="http://schemas.openxmlformats.org/officeDocument/2006/relationships/tags" Target="../tags/tag680.xml"/><Relationship Id="rId12" Type="http://schemas.openxmlformats.org/officeDocument/2006/relationships/tags" Target="../tags/tag679.xml"/><Relationship Id="rId11" Type="http://schemas.openxmlformats.org/officeDocument/2006/relationships/tags" Target="../tags/tag678.xml"/><Relationship Id="rId10" Type="http://schemas.openxmlformats.org/officeDocument/2006/relationships/tags" Target="../tags/tag677.xml"/><Relationship Id="rId1" Type="http://schemas.openxmlformats.org/officeDocument/2006/relationships/tags" Target="../tags/tag6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GB" altLang="en-US" sz="2000" b="1"/>
              <a:t>Muthuramakrishnan R </a:t>
            </a:r>
            <a:endParaRPr lang="en-GB" altLang="en-US" sz="2000" b="1"/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Intelligent Resume-Based Job Suggestion &amp; Skill-Gap Analysis System</a:t>
            </a:r>
            <a:endParaRPr 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509111" y="1162050"/>
            <a:ext cx="5189220" cy="927735"/>
          </a:xfrm>
        </p:spPr>
        <p:txBody>
          <a:bodyPr>
            <a:normAutofit fontScale="90000"/>
          </a:bodyPr>
          <a:lstStyle/>
          <a:p>
            <a:r>
              <a:rPr lang="en-US"/>
              <a:t>Results</a:t>
            </a:r>
            <a:endParaRPr lang="en-US"/>
          </a:p>
        </p:txBody>
      </p:sp>
      <p:cxnSp>
        <p:nvCxnSpPr>
          <p:cNvPr id="44" name="直接连接符 43"/>
          <p:cNvCxnSpPr/>
          <p:nvPr>
            <p:custDataLst>
              <p:tags r:id="rId2"/>
            </p:custDataLst>
          </p:nvPr>
        </p:nvCxnSpPr>
        <p:spPr>
          <a:xfrm>
            <a:off x="1384002" y="2213134"/>
            <a:ext cx="335280" cy="0"/>
          </a:xfrm>
          <a:prstGeom prst="line">
            <a:avLst/>
          </a:prstGeom>
          <a:ln w="15875"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7"/>
          <p:cNvSpPr/>
          <p:nvPr>
            <p:custDataLst>
              <p:tags r:id="rId3"/>
            </p:custDataLst>
          </p:nvPr>
        </p:nvSpPr>
        <p:spPr>
          <a:xfrm>
            <a:off x="446723" y="2998224"/>
            <a:ext cx="1969795" cy="1850940"/>
          </a:xfrm>
          <a:prstGeom prst="roundRect">
            <a:avLst>
              <a:gd name="adj" fmla="val 5810"/>
            </a:avLst>
          </a:prstGeom>
          <a:solidFill>
            <a:schemeClr val="bg2">
              <a:alpha val="80000"/>
            </a:schemeClr>
          </a:soli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3" name="序号"/>
          <p:cNvSpPr txBox="1"/>
          <p:nvPr>
            <p:custDataLst>
              <p:tags r:id="rId4"/>
            </p:custDataLst>
          </p:nvPr>
        </p:nvSpPr>
        <p:spPr>
          <a:xfrm>
            <a:off x="613922" y="3135249"/>
            <a:ext cx="1569108" cy="46252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l"/>
            <a:r>
              <a:rPr lang="en-US" sz="21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rPr>
              <a:t>01.</a:t>
            </a:r>
            <a:endParaRPr lang="en-US" sz="21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</a:endParaRPr>
          </a:p>
        </p:txBody>
      </p:sp>
      <p:sp>
        <p:nvSpPr>
          <p:cNvPr id="4" name="标题"/>
          <p:cNvSpPr txBox="1"/>
          <p:nvPr>
            <p:custDataLst>
              <p:tags r:id="rId5"/>
            </p:custDataLst>
          </p:nvPr>
        </p:nvSpPr>
        <p:spPr>
          <a:xfrm>
            <a:off x="613922" y="3608652"/>
            <a:ext cx="1624512" cy="10051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sz="1500">
                <a:solidFill>
                  <a:schemeClr val="tx1"/>
                </a:solidFill>
                <a:uFillTx/>
                <a:latin typeface="+mj-lt"/>
                <a:ea typeface="+mj-ea"/>
                <a:sym typeface="+mn-ea"/>
              </a:rPr>
              <a:t>Context-aware recommendations</a:t>
            </a:r>
            <a:endParaRPr lang="en-US" sz="1500">
              <a:solidFill>
                <a:schemeClr val="tx1"/>
              </a:solidFill>
              <a:uFillTx/>
              <a:latin typeface="+mj-lt"/>
              <a:ea typeface="+mj-ea"/>
              <a:sym typeface="+mn-ea"/>
            </a:endParaRPr>
          </a:p>
        </p:txBody>
      </p:sp>
      <p:sp>
        <p:nvSpPr>
          <p:cNvPr id="5" name="矩形: 圆角 5"/>
          <p:cNvSpPr/>
          <p:nvPr>
            <p:custDataLst>
              <p:tags r:id="rId6"/>
            </p:custDataLst>
          </p:nvPr>
        </p:nvSpPr>
        <p:spPr>
          <a:xfrm>
            <a:off x="6916078" y="2998224"/>
            <a:ext cx="1969795" cy="1850940"/>
          </a:xfrm>
          <a:prstGeom prst="roundRect">
            <a:avLst>
              <a:gd name="adj" fmla="val 5810"/>
            </a:avLst>
          </a:prstGeom>
          <a:solidFill>
            <a:schemeClr val="bg2">
              <a:alpha val="80000"/>
            </a:schemeClr>
          </a:soli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10" name="序号"/>
          <p:cNvSpPr txBox="1"/>
          <p:nvPr>
            <p:custDataLst>
              <p:tags r:id="rId7"/>
            </p:custDataLst>
          </p:nvPr>
        </p:nvSpPr>
        <p:spPr>
          <a:xfrm>
            <a:off x="7083278" y="3135249"/>
            <a:ext cx="1569108" cy="46252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l"/>
            <a:r>
              <a:rPr lang="en-US" sz="21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rPr>
              <a:t>04.</a:t>
            </a:r>
            <a:endParaRPr lang="en-US" sz="21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</a:endParaRPr>
          </a:p>
        </p:txBody>
      </p:sp>
      <p:sp>
        <p:nvSpPr>
          <p:cNvPr id="11" name="标题"/>
          <p:cNvSpPr txBox="1"/>
          <p:nvPr>
            <p:custDataLst>
              <p:tags r:id="rId8"/>
            </p:custDataLst>
          </p:nvPr>
        </p:nvSpPr>
        <p:spPr>
          <a:xfrm>
            <a:off x="7083278" y="3608652"/>
            <a:ext cx="1624512" cy="10051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sz="1500">
                <a:latin typeface="+mj-lt"/>
                <a:sym typeface="+mn-ea"/>
              </a:rPr>
              <a:t>Skill-gap &amp; industry fit analytics</a:t>
            </a:r>
            <a:endParaRPr lang="en-US" sz="1500">
              <a:latin typeface="+mj-lt"/>
              <a:sym typeface="+mn-ea"/>
            </a:endParaRPr>
          </a:p>
        </p:txBody>
      </p:sp>
      <p:sp>
        <p:nvSpPr>
          <p:cNvPr id="12" name="矩形: 圆角 16"/>
          <p:cNvSpPr/>
          <p:nvPr>
            <p:custDataLst>
              <p:tags r:id="rId9"/>
            </p:custDataLst>
          </p:nvPr>
        </p:nvSpPr>
        <p:spPr>
          <a:xfrm>
            <a:off x="2603009" y="2998224"/>
            <a:ext cx="1969795" cy="1850940"/>
          </a:xfrm>
          <a:prstGeom prst="roundRect">
            <a:avLst>
              <a:gd name="adj" fmla="val 5810"/>
            </a:avLst>
          </a:prstGeom>
          <a:solidFill>
            <a:schemeClr val="bg2">
              <a:alpha val="80000"/>
            </a:schemeClr>
          </a:soli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13" name="序号"/>
          <p:cNvSpPr txBox="1"/>
          <p:nvPr>
            <p:custDataLst>
              <p:tags r:id="rId10"/>
            </p:custDataLst>
          </p:nvPr>
        </p:nvSpPr>
        <p:spPr>
          <a:xfrm>
            <a:off x="2770704" y="3135249"/>
            <a:ext cx="1569108" cy="46252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l"/>
            <a:r>
              <a:rPr lang="en-US" sz="21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rPr>
              <a:t>02.</a:t>
            </a:r>
            <a:endParaRPr lang="en-US" sz="21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</a:endParaRPr>
          </a:p>
        </p:txBody>
      </p:sp>
      <p:sp>
        <p:nvSpPr>
          <p:cNvPr id="14" name="标题"/>
          <p:cNvSpPr txBox="1"/>
          <p:nvPr>
            <p:custDataLst>
              <p:tags r:id="rId11"/>
            </p:custDataLst>
          </p:nvPr>
        </p:nvSpPr>
        <p:spPr>
          <a:xfrm>
            <a:off x="2770704" y="3608652"/>
            <a:ext cx="1624512" cy="10051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sz="1500">
                <a:solidFill>
                  <a:schemeClr val="tx1"/>
                </a:solidFill>
                <a:uFillTx/>
                <a:latin typeface="+mj-lt"/>
                <a:ea typeface="+mj-ea"/>
                <a:sym typeface="+mn-ea"/>
              </a:rPr>
              <a:t>Personalized summaries</a:t>
            </a:r>
            <a:endParaRPr lang="en-US" sz="1500">
              <a:solidFill>
                <a:schemeClr val="tx1"/>
              </a:solidFill>
              <a:uFillTx/>
              <a:latin typeface="+mj-lt"/>
              <a:ea typeface="+mj-ea"/>
              <a:sym typeface="+mn-ea"/>
            </a:endParaRPr>
          </a:p>
        </p:txBody>
      </p:sp>
      <p:sp>
        <p:nvSpPr>
          <p:cNvPr id="21" name="矩形: 圆角 25"/>
          <p:cNvSpPr/>
          <p:nvPr>
            <p:custDataLst>
              <p:tags r:id="rId12"/>
            </p:custDataLst>
          </p:nvPr>
        </p:nvSpPr>
        <p:spPr>
          <a:xfrm>
            <a:off x="4759791" y="2998224"/>
            <a:ext cx="1969795" cy="1850940"/>
          </a:xfrm>
          <a:prstGeom prst="roundRect">
            <a:avLst>
              <a:gd name="adj" fmla="val 5810"/>
            </a:avLst>
          </a:prstGeom>
          <a:solidFill>
            <a:schemeClr val="bg2">
              <a:alpha val="80000"/>
            </a:schemeClr>
          </a:soli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22" name="序号"/>
          <p:cNvSpPr txBox="1"/>
          <p:nvPr>
            <p:custDataLst>
              <p:tags r:id="rId13"/>
            </p:custDataLst>
          </p:nvPr>
        </p:nvSpPr>
        <p:spPr>
          <a:xfrm>
            <a:off x="4926991" y="3135249"/>
            <a:ext cx="1569108" cy="46252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l"/>
            <a:r>
              <a:rPr lang="en-US" sz="21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rPr>
              <a:t>03.</a:t>
            </a:r>
            <a:endParaRPr lang="en-US" sz="21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</a:endParaRPr>
          </a:p>
        </p:txBody>
      </p:sp>
      <p:sp>
        <p:nvSpPr>
          <p:cNvPr id="23" name="标题"/>
          <p:cNvSpPr txBox="1"/>
          <p:nvPr>
            <p:custDataLst>
              <p:tags r:id="rId14"/>
            </p:custDataLst>
          </p:nvPr>
        </p:nvSpPr>
        <p:spPr>
          <a:xfrm>
            <a:off x="4926991" y="3608652"/>
            <a:ext cx="1624512" cy="10051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sz="1500">
                <a:solidFill>
                  <a:schemeClr val="tx1"/>
                </a:solidFill>
                <a:uFillTx/>
                <a:latin typeface="+mj-lt"/>
                <a:ea typeface="+mj-ea"/>
                <a:sym typeface="+mn-ea"/>
              </a:rPr>
              <a:t>Real-time updating pipeline</a:t>
            </a:r>
            <a:endParaRPr lang="en-US" sz="1500">
              <a:solidFill>
                <a:schemeClr val="tx1"/>
              </a:solidFill>
              <a:uFillTx/>
              <a:latin typeface="+mj-lt"/>
              <a:ea typeface="+mj-ea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Thank You</a:t>
            </a:r>
            <a:endParaRPr lang="en-US">
              <a:latin typeface="+mj-lt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 altLang="en-US" sz="2000" b="1"/>
              <a:t>Muhturamakrishnan R</a:t>
            </a:r>
            <a:endParaRPr lang="en-GB" altLang="en-US" sz="2000" b="1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43230" y="2658110"/>
            <a:ext cx="4533900" cy="1890395"/>
          </a:xfrm>
        </p:spPr>
        <p:txBody>
          <a:bodyPr>
            <a:normAutofit/>
          </a:bodyPr>
          <a:lstStyle/>
          <a:p>
            <a:r>
              <a:rPr lang="en-US" altLang="zh-CN" dirty="0"/>
              <a:t>Intelligent Resume-Based Job Suggestion &amp; Skill-Gap Analysis System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Project Overview</a:t>
            </a:r>
            <a:endParaRPr lang="en-US"/>
          </a:p>
        </p:txBody>
      </p:sp>
      <p:cxnSp>
        <p:nvCxnSpPr>
          <p:cNvPr id="5" name="直接箭头连接符 4"/>
          <p:cNvCxnSpPr/>
          <p:nvPr>
            <p:custDataLst>
              <p:tags r:id="rId2"/>
            </p:custDataLst>
          </p:nvPr>
        </p:nvCxnSpPr>
        <p:spPr>
          <a:xfrm>
            <a:off x="4524375" y="2838450"/>
            <a:ext cx="4273391" cy="0"/>
          </a:xfrm>
          <a:prstGeom prst="straightConnector1">
            <a:avLst/>
          </a:prstGeom>
          <a:ln w="19050">
            <a:gradFill>
              <a:gsLst>
                <a:gs pos="0">
                  <a:schemeClr val="accent6">
                    <a:alpha val="10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序号"/>
          <p:cNvSpPr txBox="1"/>
          <p:nvPr>
            <p:custDataLst>
              <p:tags r:id="rId3"/>
            </p:custDataLst>
          </p:nvPr>
        </p:nvSpPr>
        <p:spPr>
          <a:xfrm>
            <a:off x="4386263" y="2127409"/>
            <a:ext cx="726281" cy="7124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700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</a:rPr>
              <a:t>01</a:t>
            </a:r>
            <a:endParaRPr lang="en-US" sz="2700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</a:endParaRPr>
          </a:p>
        </p:txBody>
      </p:sp>
      <p:sp>
        <p:nvSpPr>
          <p:cNvPr id="8" name="标题"/>
          <p:cNvSpPr txBox="1"/>
          <p:nvPr>
            <p:custDataLst>
              <p:tags r:id="rId4"/>
            </p:custDataLst>
          </p:nvPr>
        </p:nvSpPr>
        <p:spPr>
          <a:xfrm>
            <a:off x="5121593" y="2127885"/>
            <a:ext cx="3729038" cy="710565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AI-driven job matching system</a:t>
            </a:r>
            <a:endParaRPr lang="en-US" altLang="zh-CN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9" name="直接箭头连接符 8"/>
          <p:cNvCxnSpPr/>
          <p:nvPr>
            <p:custDataLst>
              <p:tags r:id="rId5"/>
            </p:custDataLst>
          </p:nvPr>
        </p:nvCxnSpPr>
        <p:spPr>
          <a:xfrm>
            <a:off x="4524375" y="3690938"/>
            <a:ext cx="4273391" cy="0"/>
          </a:xfrm>
          <a:prstGeom prst="straightConnector1">
            <a:avLst/>
          </a:prstGeom>
          <a:ln w="19050">
            <a:gradFill>
              <a:gsLst>
                <a:gs pos="0">
                  <a:schemeClr val="accent6">
                    <a:alpha val="10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序号"/>
          <p:cNvSpPr txBox="1"/>
          <p:nvPr>
            <p:custDataLst>
              <p:tags r:id="rId6"/>
            </p:custDataLst>
          </p:nvPr>
        </p:nvSpPr>
        <p:spPr>
          <a:xfrm>
            <a:off x="4386263" y="2979896"/>
            <a:ext cx="726281" cy="7124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700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</a:rPr>
              <a:t>02</a:t>
            </a:r>
            <a:endParaRPr lang="en-US" sz="2700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</a:endParaRPr>
          </a:p>
        </p:txBody>
      </p:sp>
      <p:sp>
        <p:nvSpPr>
          <p:cNvPr id="13" name="标题"/>
          <p:cNvSpPr txBox="1"/>
          <p:nvPr>
            <p:custDataLst>
              <p:tags r:id="rId7"/>
            </p:custDataLst>
          </p:nvPr>
        </p:nvSpPr>
        <p:spPr>
          <a:xfrm>
            <a:off x="5121593" y="2980373"/>
            <a:ext cx="3729038" cy="710565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Resume parsing using Textract + </a:t>
            </a:r>
            <a:r>
              <a:rPr lang="en-GB" altLang="en-US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OpenAPI</a:t>
            </a:r>
            <a:endParaRPr lang="en-GB" altLang="en-US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>
            <a:off x="4524375" y="4543425"/>
            <a:ext cx="4273391" cy="0"/>
          </a:xfrm>
          <a:prstGeom prst="straightConnector1">
            <a:avLst/>
          </a:prstGeom>
          <a:ln w="19050">
            <a:gradFill>
              <a:gsLst>
                <a:gs pos="0">
                  <a:schemeClr val="accent6">
                    <a:alpha val="10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序号"/>
          <p:cNvSpPr txBox="1"/>
          <p:nvPr>
            <p:custDataLst>
              <p:tags r:id="rId9"/>
            </p:custDataLst>
          </p:nvPr>
        </p:nvSpPr>
        <p:spPr>
          <a:xfrm>
            <a:off x="4386263" y="3832384"/>
            <a:ext cx="726281" cy="7124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700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</a:rPr>
              <a:t>03</a:t>
            </a:r>
            <a:endParaRPr lang="en-US" sz="2700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</a:endParaRPr>
          </a:p>
        </p:txBody>
      </p:sp>
      <p:sp>
        <p:nvSpPr>
          <p:cNvPr id="17" name="标题"/>
          <p:cNvSpPr txBox="1"/>
          <p:nvPr>
            <p:custDataLst>
              <p:tags r:id="rId10"/>
            </p:custDataLst>
          </p:nvPr>
        </p:nvSpPr>
        <p:spPr>
          <a:xfrm>
            <a:off x="5121593" y="3832860"/>
            <a:ext cx="3729038" cy="710565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RAG-based job retrieval</a:t>
            </a:r>
            <a:endParaRPr lang="en-US" altLang="zh-CN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11"/>
            </p:custDataLst>
          </p:nvPr>
        </p:nvCxnSpPr>
        <p:spPr>
          <a:xfrm>
            <a:off x="4524375" y="5395913"/>
            <a:ext cx="4273391" cy="0"/>
          </a:xfrm>
          <a:prstGeom prst="straightConnector1">
            <a:avLst/>
          </a:prstGeom>
          <a:ln w="19050">
            <a:gradFill>
              <a:gsLst>
                <a:gs pos="0">
                  <a:schemeClr val="accent6">
                    <a:alpha val="10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序号"/>
          <p:cNvSpPr txBox="1"/>
          <p:nvPr>
            <p:custDataLst>
              <p:tags r:id="rId12"/>
            </p:custDataLst>
          </p:nvPr>
        </p:nvSpPr>
        <p:spPr>
          <a:xfrm>
            <a:off x="4386263" y="4684871"/>
            <a:ext cx="726281" cy="7124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700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</a:rPr>
              <a:t>04</a:t>
            </a:r>
            <a:endParaRPr lang="en-US" sz="2700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</a:endParaRPr>
          </a:p>
        </p:txBody>
      </p:sp>
      <p:sp>
        <p:nvSpPr>
          <p:cNvPr id="26" name="标题"/>
          <p:cNvSpPr txBox="1"/>
          <p:nvPr>
            <p:custDataLst>
              <p:tags r:id="rId13"/>
            </p:custDataLst>
          </p:nvPr>
        </p:nvSpPr>
        <p:spPr>
          <a:xfrm>
            <a:off x="5121593" y="4685348"/>
            <a:ext cx="3729038" cy="710565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Skill-gap identification &amp; insights</a:t>
            </a:r>
            <a:endParaRPr lang="en-US" altLang="zh-CN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Intelligent Resume Upload &amp; Processing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3822383" y="2439947"/>
            <a:ext cx="2113742" cy="33921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50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One</a:t>
            </a:r>
            <a:endParaRPr lang="en-US" sz="150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标题"/>
          <p:cNvSpPr txBox="1"/>
          <p:nvPr>
            <p:custDataLst>
              <p:tags r:id="rId3"/>
            </p:custDataLst>
          </p:nvPr>
        </p:nvSpPr>
        <p:spPr>
          <a:xfrm>
            <a:off x="3822383" y="2823654"/>
            <a:ext cx="2299854" cy="842531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r>
              <a:rPr lang="zh-CN" altLang="en-US" sz="195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Upload via Streamlit</a:t>
            </a:r>
            <a:endParaRPr lang="zh-CN" altLang="en-US" sz="195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6416476" y="2439947"/>
            <a:ext cx="2113742" cy="33921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50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Two</a:t>
            </a:r>
            <a:endParaRPr lang="en-US" sz="150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标题"/>
          <p:cNvSpPr txBox="1"/>
          <p:nvPr>
            <p:custDataLst>
              <p:tags r:id="rId5"/>
            </p:custDataLst>
          </p:nvPr>
        </p:nvSpPr>
        <p:spPr>
          <a:xfrm>
            <a:off x="6416476" y="2823654"/>
            <a:ext cx="2299854" cy="84253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0000"/>
          </a:bodyPr>
          <a:p>
            <a:r>
              <a:rPr lang="zh-CN" altLang="en-US" sz="24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Stored in AWS S3 with metadata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序号"/>
          <p:cNvSpPr txBox="1"/>
          <p:nvPr>
            <p:custDataLst>
              <p:tags r:id="rId6"/>
            </p:custDataLst>
          </p:nvPr>
        </p:nvSpPr>
        <p:spPr>
          <a:xfrm>
            <a:off x="3822383" y="3973820"/>
            <a:ext cx="2113742" cy="33921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50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Three</a:t>
            </a:r>
            <a:endParaRPr lang="en-US" sz="150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标题"/>
          <p:cNvSpPr txBox="1"/>
          <p:nvPr>
            <p:custDataLst>
              <p:tags r:id="rId7"/>
            </p:custDataLst>
          </p:nvPr>
        </p:nvSpPr>
        <p:spPr>
          <a:xfrm>
            <a:off x="3822383" y="4357528"/>
            <a:ext cx="2299854" cy="84253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0000"/>
          </a:bodyPr>
          <a:p>
            <a:r>
              <a:rPr lang="zh-CN" altLang="en-US" sz="24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Virus scan Lambda validation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序号"/>
          <p:cNvSpPr txBox="1"/>
          <p:nvPr>
            <p:custDataLst>
              <p:tags r:id="rId8"/>
            </p:custDataLst>
          </p:nvPr>
        </p:nvSpPr>
        <p:spPr>
          <a:xfrm>
            <a:off x="6416476" y="3973820"/>
            <a:ext cx="2113742" cy="33921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50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Four</a:t>
            </a:r>
            <a:endParaRPr lang="en-US" sz="150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标题"/>
          <p:cNvSpPr txBox="1"/>
          <p:nvPr>
            <p:custDataLst>
              <p:tags r:id="rId9"/>
            </p:custDataLst>
          </p:nvPr>
        </p:nvSpPr>
        <p:spPr>
          <a:xfrm>
            <a:off x="6416476" y="4357528"/>
            <a:ext cx="2299854" cy="84253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r>
              <a:rPr lang="zh-CN" altLang="en-US" sz="195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Automated S3 → Lambda pipeline</a:t>
            </a:r>
            <a:endParaRPr lang="zh-CN" altLang="en-US" sz="195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78193" y="1534001"/>
            <a:ext cx="1715929" cy="3916680"/>
          </a:xfrm>
        </p:spPr>
        <p:txBody>
          <a:bodyPr>
            <a:normAutofit fontScale="90000"/>
          </a:bodyPr>
          <a:lstStyle/>
          <a:p>
            <a:r>
              <a:rPr lang="en-US"/>
              <a:t>AI-Powered Resume Understanding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3659724" y="1762766"/>
            <a:ext cx="494945" cy="502581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01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项标题"/>
          <p:cNvSpPr txBox="1"/>
          <p:nvPr>
            <p:custDataLst>
              <p:tags r:id="rId3"/>
            </p:custDataLst>
          </p:nvPr>
        </p:nvSpPr>
        <p:spPr>
          <a:xfrm>
            <a:off x="4569429" y="1763244"/>
            <a:ext cx="3645025" cy="50258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lnSpcReduction="20000"/>
          </a:bodyPr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AWS Textract / Comprehend text extraction</a:t>
            </a:r>
            <a:endParaRPr lang="en-US" b="1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@svg_line1" descr="preencoded.png"/>
          <p:cNvSpPr/>
          <p:nvPr>
            <p:custDataLst>
              <p:tags r:id="rId4"/>
            </p:custDataLst>
          </p:nvPr>
        </p:nvSpPr>
        <p:spPr>
          <a:xfrm>
            <a:off x="3602450" y="2484899"/>
            <a:ext cx="4611717" cy="0"/>
          </a:xfrm>
          <a:custGeom>
            <a:avLst/>
            <a:gdLst>
              <a:gd name="connsiteX0" fmla="*/ 0 w 6135624"/>
              <a:gd name="connsiteY0" fmla="*/ 1 h 0"/>
              <a:gd name="connsiteX1" fmla="*/ 6135624 w 61356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35624">
                <a:moveTo>
                  <a:pt x="0" y="1"/>
                </a:moveTo>
                <a:lnTo>
                  <a:pt x="6135624" y="0"/>
                </a:lnTo>
              </a:path>
            </a:pathLst>
          </a:custGeom>
          <a:ln w="6350" cap="flat">
            <a:solidFill>
              <a:schemeClr val="accent1">
                <a:lumMod val="50000"/>
                <a:alpha val="40000"/>
              </a:schemeClr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l">
              <a:buClrTx/>
              <a:buSzTx/>
              <a:buFontTx/>
            </a:pPr>
            <a:endParaRPr lang="en-US" sz="1350"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序号"/>
          <p:cNvSpPr txBox="1"/>
          <p:nvPr>
            <p:custDataLst>
              <p:tags r:id="rId5"/>
            </p:custDataLst>
          </p:nvPr>
        </p:nvSpPr>
        <p:spPr>
          <a:xfrm>
            <a:off x="3660201" y="2629516"/>
            <a:ext cx="494945" cy="502581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02</a:t>
            </a:r>
            <a:endParaRPr lang="en-US" b="1">
              <a:solidFill>
                <a:schemeClr val="accent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项标题"/>
          <p:cNvSpPr txBox="1"/>
          <p:nvPr>
            <p:custDataLst>
              <p:tags r:id="rId6"/>
            </p:custDataLst>
          </p:nvPr>
        </p:nvSpPr>
        <p:spPr>
          <a:xfrm>
            <a:off x="4569906" y="2629994"/>
            <a:ext cx="3645025" cy="50258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lnSpcReduction="20000"/>
          </a:bodyPr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Titan embeddings for semantic vectors</a:t>
            </a:r>
            <a:endParaRPr lang="en-US" b="1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@svg_line1" descr="preencoded.png"/>
          <p:cNvSpPr/>
          <p:nvPr>
            <p:custDataLst>
              <p:tags r:id="rId7"/>
            </p:custDataLst>
          </p:nvPr>
        </p:nvSpPr>
        <p:spPr>
          <a:xfrm>
            <a:off x="3602927" y="3351648"/>
            <a:ext cx="4611717" cy="0"/>
          </a:xfrm>
          <a:custGeom>
            <a:avLst/>
            <a:gdLst>
              <a:gd name="connsiteX0" fmla="*/ 0 w 6135624"/>
              <a:gd name="connsiteY0" fmla="*/ 1 h 0"/>
              <a:gd name="connsiteX1" fmla="*/ 6135624 w 61356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35624">
                <a:moveTo>
                  <a:pt x="0" y="1"/>
                </a:moveTo>
                <a:lnTo>
                  <a:pt x="6135624" y="0"/>
                </a:lnTo>
              </a:path>
            </a:pathLst>
          </a:custGeom>
          <a:ln w="6350" cap="flat">
            <a:solidFill>
              <a:schemeClr val="accent1">
                <a:lumMod val="50000"/>
                <a:alpha val="40000"/>
              </a:schemeClr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l">
              <a:buClrTx/>
              <a:buSzTx/>
              <a:buFontTx/>
            </a:pPr>
            <a:endParaRPr lang="en-US" sz="1350">
              <a:cs typeface="Arial" panose="020B0604020202020204" pitchFamily="34" charset="0"/>
              <a:sym typeface="+mn-lt"/>
            </a:endParaRPr>
          </a:p>
        </p:txBody>
      </p:sp>
      <p:sp>
        <p:nvSpPr>
          <p:cNvPr id="21" name="序号"/>
          <p:cNvSpPr txBox="1"/>
          <p:nvPr>
            <p:custDataLst>
              <p:tags r:id="rId8"/>
            </p:custDataLst>
          </p:nvPr>
        </p:nvSpPr>
        <p:spPr>
          <a:xfrm>
            <a:off x="3660678" y="3498652"/>
            <a:ext cx="494945" cy="502581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03</a:t>
            </a:r>
            <a:endParaRPr lang="en-US" b="1">
              <a:solidFill>
                <a:schemeClr val="accent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项标题"/>
          <p:cNvSpPr txBox="1"/>
          <p:nvPr>
            <p:custDataLst>
              <p:tags r:id="rId9"/>
            </p:custDataLst>
          </p:nvPr>
        </p:nvSpPr>
        <p:spPr>
          <a:xfrm>
            <a:off x="4570383" y="3499129"/>
            <a:ext cx="3645025" cy="50258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r">
              <a:lnSpc>
                <a:spcPct val="100000"/>
              </a:lnSpc>
            </a:pPr>
            <a:r>
              <a:rPr lang="en-GB" altLang="en-US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OpenAPI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summarization</a:t>
            </a:r>
            <a:endParaRPr lang="en-US" b="1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3" name="@svg_line1" descr="preencoded.png"/>
          <p:cNvSpPr/>
          <p:nvPr>
            <p:custDataLst>
              <p:tags r:id="rId10"/>
            </p:custDataLst>
          </p:nvPr>
        </p:nvSpPr>
        <p:spPr>
          <a:xfrm>
            <a:off x="3603404" y="4220783"/>
            <a:ext cx="4611717" cy="0"/>
          </a:xfrm>
          <a:custGeom>
            <a:avLst/>
            <a:gdLst>
              <a:gd name="connsiteX0" fmla="*/ 0 w 6135624"/>
              <a:gd name="connsiteY0" fmla="*/ 1 h 0"/>
              <a:gd name="connsiteX1" fmla="*/ 6135624 w 61356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35624">
                <a:moveTo>
                  <a:pt x="0" y="1"/>
                </a:moveTo>
                <a:lnTo>
                  <a:pt x="6135624" y="0"/>
                </a:lnTo>
              </a:path>
            </a:pathLst>
          </a:custGeom>
          <a:ln w="6350" cap="flat">
            <a:solidFill>
              <a:schemeClr val="accent1">
                <a:lumMod val="50000"/>
                <a:alpha val="40000"/>
              </a:schemeClr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l">
              <a:buClrTx/>
              <a:buSzTx/>
              <a:buFontTx/>
            </a:pPr>
            <a:endParaRPr lang="en-US" sz="1350">
              <a:cs typeface="Arial" panose="020B0604020202020204" pitchFamily="34" charset="0"/>
              <a:sym typeface="+mn-lt"/>
            </a:endParaRPr>
          </a:p>
        </p:txBody>
      </p:sp>
      <p:sp>
        <p:nvSpPr>
          <p:cNvPr id="24" name="序号"/>
          <p:cNvSpPr txBox="1"/>
          <p:nvPr>
            <p:custDataLst>
              <p:tags r:id="rId11"/>
            </p:custDataLst>
          </p:nvPr>
        </p:nvSpPr>
        <p:spPr>
          <a:xfrm>
            <a:off x="3661156" y="4358242"/>
            <a:ext cx="494945" cy="502581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04</a:t>
            </a:r>
            <a:endParaRPr lang="en-US" b="1">
              <a:solidFill>
                <a:schemeClr val="accent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5" name="项标题"/>
          <p:cNvSpPr txBox="1"/>
          <p:nvPr>
            <p:custDataLst>
              <p:tags r:id="rId12"/>
            </p:custDataLst>
          </p:nvPr>
        </p:nvSpPr>
        <p:spPr>
          <a:xfrm>
            <a:off x="4570861" y="4358719"/>
            <a:ext cx="3645025" cy="50258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Data stored in MongoDB Atlas</a:t>
            </a:r>
            <a:endParaRPr lang="en-US" b="1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6" name="@svg_line1" descr="preencoded.png"/>
          <p:cNvSpPr/>
          <p:nvPr>
            <p:custDataLst>
              <p:tags r:id="rId13"/>
            </p:custDataLst>
          </p:nvPr>
        </p:nvSpPr>
        <p:spPr>
          <a:xfrm>
            <a:off x="3603881" y="5080374"/>
            <a:ext cx="4611717" cy="0"/>
          </a:xfrm>
          <a:custGeom>
            <a:avLst/>
            <a:gdLst>
              <a:gd name="connsiteX0" fmla="*/ 0 w 6135624"/>
              <a:gd name="connsiteY0" fmla="*/ 1 h 0"/>
              <a:gd name="connsiteX1" fmla="*/ 6135624 w 61356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35624">
                <a:moveTo>
                  <a:pt x="0" y="1"/>
                </a:moveTo>
                <a:lnTo>
                  <a:pt x="6135624" y="0"/>
                </a:lnTo>
              </a:path>
            </a:pathLst>
          </a:custGeom>
          <a:ln w="6350" cap="flat">
            <a:solidFill>
              <a:schemeClr val="accent1">
                <a:lumMod val="50000"/>
                <a:alpha val="40000"/>
              </a:schemeClr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l">
              <a:buClrTx/>
              <a:buSzTx/>
              <a:buFontTx/>
            </a:pPr>
            <a:endParaRPr lang="en-US" sz="1350"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RAG-Based Job Retrieval</a:t>
            </a:r>
            <a:endParaRPr lang="en-US">
              <a:latin typeface="+mj-lt"/>
            </a:endParaRPr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903246" y="2741628"/>
            <a:ext cx="1396547" cy="106396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sz="6750" dirty="0">
                <a:ln w="19050">
                  <a:gradFill>
                    <a:gsLst>
                      <a:gs pos="30000">
                        <a:schemeClr val="accent2">
                          <a:lumMod val="20000"/>
                          <a:lumOff val="80000"/>
                          <a:alpha val="0"/>
                        </a:schemeClr>
                      </a:gs>
                      <a:gs pos="100000">
                        <a:schemeClr val="accent2">
                          <a:alpha val="70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lt"/>
              </a:rPr>
              <a:t>01</a:t>
            </a:r>
            <a:endParaRPr lang="en-US" sz="6750" dirty="0">
              <a:ln w="19050">
                <a:gradFill>
                  <a:gsLst>
                    <a:gs pos="30000">
                      <a:schemeClr val="accent2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2">
                        <a:alpha val="70000"/>
                      </a:schemeClr>
                    </a:gs>
                  </a:gsLst>
                  <a:lin ang="16200000" scaled="0"/>
                </a:gradFill>
              </a:ln>
              <a:noFill/>
              <a:latin typeface="+mj-ea"/>
            </a:endParaRPr>
          </a:p>
        </p:txBody>
      </p:sp>
      <p:sp>
        <p:nvSpPr>
          <p:cNvPr id="3" name="标题"/>
          <p:cNvSpPr txBox="1"/>
          <p:nvPr>
            <p:custDataLst>
              <p:tags r:id="rId3"/>
            </p:custDataLst>
          </p:nvPr>
        </p:nvSpPr>
        <p:spPr>
          <a:xfrm>
            <a:off x="361950" y="3428210"/>
            <a:ext cx="2479256" cy="12671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Fetch jobs from Adzuna, JSearch, Indeed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序号"/>
          <p:cNvSpPr txBox="1"/>
          <p:nvPr>
            <p:custDataLst>
              <p:tags r:id="rId4"/>
            </p:custDataLst>
          </p:nvPr>
        </p:nvSpPr>
        <p:spPr>
          <a:xfrm>
            <a:off x="3901757" y="2741628"/>
            <a:ext cx="1396547" cy="106396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sz="6750" dirty="0">
                <a:ln w="19050">
                  <a:gradFill>
                    <a:gsLst>
                      <a:gs pos="30000">
                        <a:schemeClr val="accent2">
                          <a:lumMod val="20000"/>
                          <a:lumOff val="80000"/>
                          <a:alpha val="0"/>
                        </a:schemeClr>
                      </a:gs>
                      <a:gs pos="100000">
                        <a:schemeClr val="accent2">
                          <a:alpha val="70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lt"/>
              </a:rPr>
              <a:t>02</a:t>
            </a:r>
            <a:endParaRPr lang="en-US" sz="6750" dirty="0">
              <a:ln w="19050">
                <a:gradFill>
                  <a:gsLst>
                    <a:gs pos="30000">
                      <a:schemeClr val="accent2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2">
                        <a:alpha val="70000"/>
                      </a:schemeClr>
                    </a:gs>
                  </a:gsLst>
                  <a:lin ang="16200000" scaled="0"/>
                </a:gradFill>
              </a:ln>
              <a:noFill/>
              <a:latin typeface="+mj-ea"/>
            </a:endParaRPr>
          </a:p>
        </p:txBody>
      </p:sp>
      <p:sp>
        <p:nvSpPr>
          <p:cNvPr id="12" name="标题"/>
          <p:cNvSpPr txBox="1"/>
          <p:nvPr>
            <p:custDataLst>
              <p:tags r:id="rId5"/>
            </p:custDataLst>
          </p:nvPr>
        </p:nvSpPr>
        <p:spPr>
          <a:xfrm>
            <a:off x="3360460" y="3428210"/>
            <a:ext cx="2479256" cy="12671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Semantic vector search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序号"/>
          <p:cNvSpPr txBox="1"/>
          <p:nvPr>
            <p:custDataLst>
              <p:tags r:id="rId6"/>
            </p:custDataLst>
          </p:nvPr>
        </p:nvSpPr>
        <p:spPr>
          <a:xfrm>
            <a:off x="6900266" y="2741628"/>
            <a:ext cx="1396547" cy="106396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/>
            <a:r>
              <a:rPr lang="en-US" sz="6750" dirty="0">
                <a:ln w="19050">
                  <a:gradFill>
                    <a:gsLst>
                      <a:gs pos="30000">
                        <a:schemeClr val="accent2">
                          <a:lumMod val="20000"/>
                          <a:lumOff val="80000"/>
                          <a:alpha val="0"/>
                        </a:schemeClr>
                      </a:gs>
                      <a:gs pos="100000">
                        <a:schemeClr val="accent2">
                          <a:alpha val="70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lt"/>
              </a:rPr>
              <a:t>03</a:t>
            </a:r>
            <a:endParaRPr lang="en-US" sz="6750" dirty="0">
              <a:ln w="19050">
                <a:gradFill>
                  <a:gsLst>
                    <a:gs pos="30000">
                      <a:schemeClr val="accent2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2">
                        <a:alpha val="70000"/>
                      </a:schemeClr>
                    </a:gs>
                  </a:gsLst>
                  <a:lin ang="16200000" scaled="0"/>
                </a:gradFill>
              </a:ln>
              <a:noFill/>
              <a:latin typeface="+mj-ea"/>
            </a:endParaRPr>
          </a:p>
        </p:txBody>
      </p:sp>
      <p:sp>
        <p:nvSpPr>
          <p:cNvPr id="16" name="标题"/>
          <p:cNvSpPr txBox="1"/>
          <p:nvPr>
            <p:custDataLst>
              <p:tags r:id="rId7"/>
            </p:custDataLst>
          </p:nvPr>
        </p:nvSpPr>
        <p:spPr>
          <a:xfrm>
            <a:off x="6358970" y="3428210"/>
            <a:ext cx="2479256" cy="12671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/>
            <a:r>
              <a:rPr lang="en-GB" altLang="en-US" dirty="0">
                <a:solidFill>
                  <a:schemeClr val="tx1"/>
                </a:solidFill>
                <a:latin typeface="+mj-lt"/>
              </a:rPr>
              <a:t>OpenAPI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job enrichment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Hybrid Job Ranking Engine</a:t>
            </a:r>
            <a:endParaRPr lang="en-US">
              <a:latin typeface="+mj-lt"/>
            </a:endParaRPr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1425359" y="3164205"/>
            <a:ext cx="1908450" cy="102356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400">
                <a:gradFill>
                  <a:gsLst>
                    <a:gs pos="0">
                      <a:schemeClr val="accent1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sz="7050" dirty="0"/>
              <a:t>01</a:t>
            </a:r>
            <a:endParaRPr lang="en-US" sz="7050" dirty="0"/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1394166" y="4018201"/>
            <a:ext cx="1971410" cy="15075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Multi-factor score based on similarity, keywords, recency &amp; popularity</a:t>
            </a:r>
            <a:endParaRPr lang="en-US" sz="1500" b="1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3545007" y="3164205"/>
            <a:ext cx="1908450" cy="102356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400">
                <a:gradFill>
                  <a:gsLst>
                    <a:gs pos="0">
                      <a:schemeClr val="accent1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sz="7050"/>
              <a:t>02</a:t>
            </a:r>
            <a:endParaRPr lang="en-US" sz="7050" dirty="0"/>
          </a:p>
        </p:txBody>
      </p:sp>
      <p:sp>
        <p:nvSpPr>
          <p:cNvPr id="8" name="项标题"/>
          <p:cNvSpPr txBox="1"/>
          <p:nvPr>
            <p:custDataLst>
              <p:tags r:id="rId5"/>
            </p:custDataLst>
          </p:nvPr>
        </p:nvSpPr>
        <p:spPr>
          <a:xfrm>
            <a:off x="3557792" y="4018201"/>
            <a:ext cx="1971410" cy="15075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Missing-skill detection</a:t>
            </a:r>
            <a:endParaRPr lang="en-US" sz="1500" b="1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9" name="序号"/>
          <p:cNvSpPr txBox="1"/>
          <p:nvPr>
            <p:custDataLst>
              <p:tags r:id="rId6"/>
            </p:custDataLst>
          </p:nvPr>
        </p:nvSpPr>
        <p:spPr>
          <a:xfrm>
            <a:off x="5664655" y="3164205"/>
            <a:ext cx="1908450" cy="102356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400">
                <a:gradFill>
                  <a:gsLst>
                    <a:gs pos="0">
                      <a:schemeClr val="accent1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sz="7050" dirty="0"/>
              <a:t>03</a:t>
            </a:r>
            <a:endParaRPr lang="en-US" sz="7050" dirty="0"/>
          </a:p>
        </p:txBody>
      </p:sp>
      <p:sp>
        <p:nvSpPr>
          <p:cNvPr id="10" name="项标题"/>
          <p:cNvSpPr txBox="1"/>
          <p:nvPr>
            <p:custDataLst>
              <p:tags r:id="rId7"/>
            </p:custDataLst>
          </p:nvPr>
        </p:nvSpPr>
        <p:spPr>
          <a:xfrm>
            <a:off x="5632950" y="4018201"/>
            <a:ext cx="1971410" cy="15075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5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Match explanation generation</a:t>
            </a:r>
            <a:endParaRPr lang="en-US" sz="1500" b="1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509111" y="1162050"/>
            <a:ext cx="5189220" cy="927735"/>
          </a:xfrm>
        </p:spPr>
        <p:txBody>
          <a:bodyPr>
            <a:normAutofit fontScale="90000"/>
          </a:bodyPr>
          <a:lstStyle/>
          <a:p>
            <a:r>
              <a:rPr lang="en-US"/>
              <a:t>Streamlit Dashboard</a:t>
            </a:r>
            <a:endParaRPr lang="en-US"/>
          </a:p>
        </p:txBody>
      </p:sp>
      <p:cxnSp>
        <p:nvCxnSpPr>
          <p:cNvPr id="44" name="直接连接符 43"/>
          <p:cNvCxnSpPr/>
          <p:nvPr>
            <p:custDataLst>
              <p:tags r:id="rId2"/>
            </p:custDataLst>
          </p:nvPr>
        </p:nvCxnSpPr>
        <p:spPr>
          <a:xfrm>
            <a:off x="1384002" y="2213134"/>
            <a:ext cx="335280" cy="0"/>
          </a:xfrm>
          <a:prstGeom prst="line">
            <a:avLst/>
          </a:prstGeom>
          <a:ln w="15875"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7"/>
          <p:cNvSpPr/>
          <p:nvPr>
            <p:custDataLst>
              <p:tags r:id="rId3"/>
            </p:custDataLst>
          </p:nvPr>
        </p:nvSpPr>
        <p:spPr>
          <a:xfrm>
            <a:off x="446723" y="2998224"/>
            <a:ext cx="1969795" cy="1850940"/>
          </a:xfrm>
          <a:prstGeom prst="roundRect">
            <a:avLst>
              <a:gd name="adj" fmla="val 5810"/>
            </a:avLst>
          </a:prstGeom>
          <a:solidFill>
            <a:schemeClr val="bg2">
              <a:alpha val="80000"/>
            </a:schemeClr>
          </a:soli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3" name="序号"/>
          <p:cNvSpPr txBox="1"/>
          <p:nvPr>
            <p:custDataLst>
              <p:tags r:id="rId4"/>
            </p:custDataLst>
          </p:nvPr>
        </p:nvSpPr>
        <p:spPr>
          <a:xfrm>
            <a:off x="613922" y="3135249"/>
            <a:ext cx="1569108" cy="46252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l"/>
            <a:r>
              <a:rPr lang="en-US" sz="21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rPr>
              <a:t>01.</a:t>
            </a:r>
            <a:endParaRPr lang="en-US" sz="21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</a:endParaRPr>
          </a:p>
        </p:txBody>
      </p:sp>
      <p:sp>
        <p:nvSpPr>
          <p:cNvPr id="4" name="标题"/>
          <p:cNvSpPr txBox="1"/>
          <p:nvPr>
            <p:custDataLst>
              <p:tags r:id="rId5"/>
            </p:custDataLst>
          </p:nvPr>
        </p:nvSpPr>
        <p:spPr>
          <a:xfrm>
            <a:off x="613922" y="3608652"/>
            <a:ext cx="1624512" cy="10051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sz="1500">
                <a:solidFill>
                  <a:schemeClr val="tx1"/>
                </a:solidFill>
                <a:uFillTx/>
                <a:latin typeface="+mj-lt"/>
                <a:ea typeface="+mj-ea"/>
                <a:sym typeface="+mn-ea"/>
              </a:rPr>
              <a:t>Top 20 job matches</a:t>
            </a:r>
            <a:endParaRPr lang="en-US" sz="1500">
              <a:solidFill>
                <a:schemeClr val="tx1"/>
              </a:solidFill>
              <a:uFillTx/>
              <a:latin typeface="+mj-lt"/>
              <a:ea typeface="+mj-ea"/>
              <a:sym typeface="+mn-ea"/>
            </a:endParaRPr>
          </a:p>
        </p:txBody>
      </p:sp>
      <p:sp>
        <p:nvSpPr>
          <p:cNvPr id="5" name="矩形: 圆角 5"/>
          <p:cNvSpPr/>
          <p:nvPr>
            <p:custDataLst>
              <p:tags r:id="rId6"/>
            </p:custDataLst>
          </p:nvPr>
        </p:nvSpPr>
        <p:spPr>
          <a:xfrm>
            <a:off x="6916078" y="2998224"/>
            <a:ext cx="1969795" cy="1850940"/>
          </a:xfrm>
          <a:prstGeom prst="roundRect">
            <a:avLst>
              <a:gd name="adj" fmla="val 5810"/>
            </a:avLst>
          </a:prstGeom>
          <a:solidFill>
            <a:schemeClr val="bg2">
              <a:alpha val="80000"/>
            </a:schemeClr>
          </a:soli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10" name="序号"/>
          <p:cNvSpPr txBox="1"/>
          <p:nvPr>
            <p:custDataLst>
              <p:tags r:id="rId7"/>
            </p:custDataLst>
          </p:nvPr>
        </p:nvSpPr>
        <p:spPr>
          <a:xfrm>
            <a:off x="7083278" y="3135249"/>
            <a:ext cx="1569108" cy="46252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l"/>
            <a:r>
              <a:rPr lang="en-US" sz="21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rPr>
              <a:t>04.</a:t>
            </a:r>
            <a:endParaRPr lang="en-US" sz="21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</a:endParaRPr>
          </a:p>
        </p:txBody>
      </p:sp>
      <p:sp>
        <p:nvSpPr>
          <p:cNvPr id="11" name="标题"/>
          <p:cNvSpPr txBox="1"/>
          <p:nvPr>
            <p:custDataLst>
              <p:tags r:id="rId8"/>
            </p:custDataLst>
          </p:nvPr>
        </p:nvSpPr>
        <p:spPr>
          <a:xfrm>
            <a:off x="7083278" y="3608652"/>
            <a:ext cx="1624512" cy="10051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sz="1500">
                <a:latin typeface="+mj-lt"/>
                <a:sym typeface="+mn-ea"/>
              </a:rPr>
              <a:t>Daily refresh automation</a:t>
            </a:r>
            <a:endParaRPr lang="en-US" sz="1500">
              <a:latin typeface="+mj-lt"/>
              <a:sym typeface="+mn-ea"/>
            </a:endParaRPr>
          </a:p>
        </p:txBody>
      </p:sp>
      <p:sp>
        <p:nvSpPr>
          <p:cNvPr id="12" name="矩形: 圆角 16"/>
          <p:cNvSpPr/>
          <p:nvPr>
            <p:custDataLst>
              <p:tags r:id="rId9"/>
            </p:custDataLst>
          </p:nvPr>
        </p:nvSpPr>
        <p:spPr>
          <a:xfrm>
            <a:off x="2603009" y="2998224"/>
            <a:ext cx="1969795" cy="1850940"/>
          </a:xfrm>
          <a:prstGeom prst="roundRect">
            <a:avLst>
              <a:gd name="adj" fmla="val 5810"/>
            </a:avLst>
          </a:prstGeom>
          <a:solidFill>
            <a:schemeClr val="bg2">
              <a:alpha val="80000"/>
            </a:schemeClr>
          </a:soli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13" name="序号"/>
          <p:cNvSpPr txBox="1"/>
          <p:nvPr>
            <p:custDataLst>
              <p:tags r:id="rId10"/>
            </p:custDataLst>
          </p:nvPr>
        </p:nvSpPr>
        <p:spPr>
          <a:xfrm>
            <a:off x="2770704" y="3135249"/>
            <a:ext cx="1569108" cy="46252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l"/>
            <a:r>
              <a:rPr lang="en-US" sz="21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rPr>
              <a:t>02.</a:t>
            </a:r>
            <a:endParaRPr lang="en-US" sz="21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</a:endParaRPr>
          </a:p>
        </p:txBody>
      </p:sp>
      <p:sp>
        <p:nvSpPr>
          <p:cNvPr id="14" name="标题"/>
          <p:cNvSpPr txBox="1"/>
          <p:nvPr>
            <p:custDataLst>
              <p:tags r:id="rId11"/>
            </p:custDataLst>
          </p:nvPr>
        </p:nvSpPr>
        <p:spPr>
          <a:xfrm>
            <a:off x="2770704" y="3608652"/>
            <a:ext cx="1624512" cy="10051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sz="1500">
                <a:solidFill>
                  <a:schemeClr val="tx1"/>
                </a:solidFill>
                <a:uFillTx/>
                <a:latin typeface="+mj-lt"/>
                <a:ea typeface="+mj-ea"/>
                <a:sym typeface="+mn-ea"/>
              </a:rPr>
              <a:t>Skill-gap heatmaps</a:t>
            </a:r>
            <a:endParaRPr lang="en-US" sz="1500">
              <a:solidFill>
                <a:schemeClr val="tx1"/>
              </a:solidFill>
              <a:uFillTx/>
              <a:latin typeface="+mj-lt"/>
              <a:ea typeface="+mj-ea"/>
              <a:sym typeface="+mn-ea"/>
            </a:endParaRPr>
          </a:p>
        </p:txBody>
      </p:sp>
      <p:sp>
        <p:nvSpPr>
          <p:cNvPr id="21" name="矩形: 圆角 25"/>
          <p:cNvSpPr/>
          <p:nvPr>
            <p:custDataLst>
              <p:tags r:id="rId12"/>
            </p:custDataLst>
          </p:nvPr>
        </p:nvSpPr>
        <p:spPr>
          <a:xfrm>
            <a:off x="4759791" y="2998224"/>
            <a:ext cx="1969795" cy="1850940"/>
          </a:xfrm>
          <a:prstGeom prst="roundRect">
            <a:avLst>
              <a:gd name="adj" fmla="val 5810"/>
            </a:avLst>
          </a:prstGeom>
          <a:solidFill>
            <a:schemeClr val="bg2">
              <a:alpha val="80000"/>
            </a:schemeClr>
          </a:soli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22" name="序号"/>
          <p:cNvSpPr txBox="1"/>
          <p:nvPr>
            <p:custDataLst>
              <p:tags r:id="rId13"/>
            </p:custDataLst>
          </p:nvPr>
        </p:nvSpPr>
        <p:spPr>
          <a:xfrm>
            <a:off x="4926991" y="3135249"/>
            <a:ext cx="1569108" cy="46252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l"/>
            <a:r>
              <a:rPr lang="en-US" sz="21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rPr>
              <a:t>03.</a:t>
            </a:r>
            <a:endParaRPr lang="en-US" sz="21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+mj-ea"/>
            </a:endParaRPr>
          </a:p>
        </p:txBody>
      </p:sp>
      <p:sp>
        <p:nvSpPr>
          <p:cNvPr id="23" name="标题"/>
          <p:cNvSpPr txBox="1"/>
          <p:nvPr>
            <p:custDataLst>
              <p:tags r:id="rId14"/>
            </p:custDataLst>
          </p:nvPr>
        </p:nvSpPr>
        <p:spPr>
          <a:xfrm>
            <a:off x="4926991" y="3608652"/>
            <a:ext cx="1624512" cy="10051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sz="1500">
                <a:solidFill>
                  <a:schemeClr val="tx1"/>
                </a:solidFill>
                <a:uFillTx/>
                <a:latin typeface="+mj-lt"/>
                <a:ea typeface="+mj-ea"/>
                <a:sym typeface="+mn-ea"/>
              </a:rPr>
              <a:t>Recommended courses</a:t>
            </a:r>
            <a:endParaRPr lang="en-US" sz="1500">
              <a:solidFill>
                <a:schemeClr val="tx1"/>
              </a:solidFill>
              <a:uFillTx/>
              <a:latin typeface="+mj-lt"/>
              <a:ea typeface="+mj-ea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System Architecture Overview</a:t>
            </a:r>
            <a:endParaRPr lang="en-US"/>
          </a:p>
        </p:txBody>
      </p:sp>
      <p:cxnSp>
        <p:nvCxnSpPr>
          <p:cNvPr id="30" name="直接箭头连接符 29"/>
          <p:cNvCxnSpPr/>
          <p:nvPr>
            <p:custDataLst>
              <p:tags r:id="rId2"/>
            </p:custDataLst>
          </p:nvPr>
        </p:nvCxnSpPr>
        <p:spPr>
          <a:xfrm>
            <a:off x="4454366" y="2590800"/>
            <a:ext cx="4273391" cy="0"/>
          </a:xfrm>
          <a:prstGeom prst="straightConnector1">
            <a:avLst/>
          </a:prstGeom>
          <a:ln w="19050">
            <a:gradFill>
              <a:gsLst>
                <a:gs pos="0">
                  <a:schemeClr val="accent6">
                    <a:alpha val="10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序号"/>
          <p:cNvSpPr txBox="1"/>
          <p:nvPr>
            <p:custDataLst>
              <p:tags r:id="rId3"/>
            </p:custDataLst>
          </p:nvPr>
        </p:nvSpPr>
        <p:spPr>
          <a:xfrm>
            <a:off x="4388168" y="1910239"/>
            <a:ext cx="641985" cy="6810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700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</a:rPr>
              <a:t>01</a:t>
            </a:r>
            <a:endParaRPr lang="en-US" sz="2700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</a:endParaRPr>
          </a:p>
        </p:txBody>
      </p:sp>
      <p:sp>
        <p:nvSpPr>
          <p:cNvPr id="17" name="标题"/>
          <p:cNvSpPr txBox="1"/>
          <p:nvPr>
            <p:custDataLst>
              <p:tags r:id="rId4"/>
            </p:custDataLst>
          </p:nvPr>
        </p:nvSpPr>
        <p:spPr>
          <a:xfrm>
            <a:off x="5030153" y="1910239"/>
            <a:ext cx="3819049" cy="680561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Stage 1: Upload &amp; Preprocessing</a:t>
            </a:r>
            <a:endParaRPr lang="en-US" altLang="zh-CN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5" name="直接箭头连接符 4"/>
          <p:cNvCxnSpPr/>
          <p:nvPr>
            <p:custDataLst>
              <p:tags r:id="rId5"/>
            </p:custDataLst>
          </p:nvPr>
        </p:nvCxnSpPr>
        <p:spPr>
          <a:xfrm>
            <a:off x="4454366" y="3346609"/>
            <a:ext cx="4273391" cy="0"/>
          </a:xfrm>
          <a:prstGeom prst="straightConnector1">
            <a:avLst/>
          </a:prstGeom>
          <a:ln w="19050">
            <a:gradFill>
              <a:gsLst>
                <a:gs pos="0">
                  <a:schemeClr val="accent6">
                    <a:alpha val="10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序号"/>
          <p:cNvSpPr txBox="1"/>
          <p:nvPr>
            <p:custDataLst>
              <p:tags r:id="rId6"/>
            </p:custDataLst>
          </p:nvPr>
        </p:nvSpPr>
        <p:spPr>
          <a:xfrm>
            <a:off x="4388168" y="2666048"/>
            <a:ext cx="641985" cy="6810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700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</a:rPr>
              <a:t>02</a:t>
            </a:r>
            <a:endParaRPr lang="en-US" sz="2700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</a:endParaRPr>
          </a:p>
        </p:txBody>
      </p:sp>
      <p:sp>
        <p:nvSpPr>
          <p:cNvPr id="16" name="标题"/>
          <p:cNvSpPr txBox="1"/>
          <p:nvPr>
            <p:custDataLst>
              <p:tags r:id="rId7"/>
            </p:custDataLst>
          </p:nvPr>
        </p:nvSpPr>
        <p:spPr>
          <a:xfrm>
            <a:off x="5030153" y="2666048"/>
            <a:ext cx="3819049" cy="680561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Stage 2: Parsing &amp; Embedding</a:t>
            </a:r>
            <a:endParaRPr lang="en-US" altLang="zh-CN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8" name="直接箭头连接符 7"/>
          <p:cNvCxnSpPr/>
          <p:nvPr>
            <p:custDataLst>
              <p:tags r:id="rId8"/>
            </p:custDataLst>
          </p:nvPr>
        </p:nvCxnSpPr>
        <p:spPr>
          <a:xfrm>
            <a:off x="4454366" y="4102418"/>
            <a:ext cx="4273391" cy="0"/>
          </a:xfrm>
          <a:prstGeom prst="straightConnector1">
            <a:avLst/>
          </a:prstGeom>
          <a:ln w="19050">
            <a:gradFill>
              <a:gsLst>
                <a:gs pos="0">
                  <a:schemeClr val="accent6">
                    <a:alpha val="10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序号"/>
          <p:cNvSpPr txBox="1"/>
          <p:nvPr>
            <p:custDataLst>
              <p:tags r:id="rId9"/>
            </p:custDataLst>
          </p:nvPr>
        </p:nvSpPr>
        <p:spPr>
          <a:xfrm>
            <a:off x="4388168" y="3421856"/>
            <a:ext cx="641985" cy="6810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700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</a:rPr>
              <a:t>03</a:t>
            </a:r>
            <a:endParaRPr lang="en-US" sz="2700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</a:endParaRPr>
          </a:p>
        </p:txBody>
      </p:sp>
      <p:sp>
        <p:nvSpPr>
          <p:cNvPr id="21" name="标题"/>
          <p:cNvSpPr txBox="1"/>
          <p:nvPr>
            <p:custDataLst>
              <p:tags r:id="rId10"/>
            </p:custDataLst>
          </p:nvPr>
        </p:nvSpPr>
        <p:spPr>
          <a:xfrm>
            <a:off x="5030153" y="3421856"/>
            <a:ext cx="3819049" cy="680561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Stage 3: RAG Retrieval</a:t>
            </a:r>
            <a:endParaRPr lang="en-US" altLang="zh-CN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11"/>
            </p:custDataLst>
          </p:nvPr>
        </p:nvCxnSpPr>
        <p:spPr>
          <a:xfrm>
            <a:off x="4454366" y="4858226"/>
            <a:ext cx="4273391" cy="0"/>
          </a:xfrm>
          <a:prstGeom prst="straightConnector1">
            <a:avLst/>
          </a:prstGeom>
          <a:ln w="19050">
            <a:gradFill>
              <a:gsLst>
                <a:gs pos="0">
                  <a:schemeClr val="accent6">
                    <a:alpha val="10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序号"/>
          <p:cNvSpPr txBox="1"/>
          <p:nvPr>
            <p:custDataLst>
              <p:tags r:id="rId12"/>
            </p:custDataLst>
          </p:nvPr>
        </p:nvSpPr>
        <p:spPr>
          <a:xfrm>
            <a:off x="4388168" y="4177665"/>
            <a:ext cx="641985" cy="6810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700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</a:rPr>
              <a:t>04</a:t>
            </a:r>
            <a:endParaRPr lang="en-US" sz="2700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</a:endParaRPr>
          </a:p>
        </p:txBody>
      </p:sp>
      <p:sp>
        <p:nvSpPr>
          <p:cNvPr id="25" name="标题"/>
          <p:cNvSpPr txBox="1"/>
          <p:nvPr>
            <p:custDataLst>
              <p:tags r:id="rId13"/>
            </p:custDataLst>
          </p:nvPr>
        </p:nvSpPr>
        <p:spPr>
          <a:xfrm>
            <a:off x="5030153" y="4177665"/>
            <a:ext cx="3819049" cy="680561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Stage 4: Ranking Engine</a:t>
            </a:r>
            <a:endParaRPr lang="en-US" altLang="zh-CN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14"/>
            </p:custDataLst>
          </p:nvPr>
        </p:nvCxnSpPr>
        <p:spPr>
          <a:xfrm>
            <a:off x="4454366" y="5614035"/>
            <a:ext cx="4273391" cy="0"/>
          </a:xfrm>
          <a:prstGeom prst="straightConnector1">
            <a:avLst/>
          </a:prstGeom>
          <a:ln w="19050">
            <a:gradFill>
              <a:gsLst>
                <a:gs pos="0">
                  <a:schemeClr val="accent6">
                    <a:alpha val="10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序号"/>
          <p:cNvSpPr txBox="1"/>
          <p:nvPr>
            <p:custDataLst>
              <p:tags r:id="rId15"/>
            </p:custDataLst>
          </p:nvPr>
        </p:nvSpPr>
        <p:spPr>
          <a:xfrm>
            <a:off x="4388168" y="4933474"/>
            <a:ext cx="641985" cy="6810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700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</a:rPr>
              <a:t>05</a:t>
            </a:r>
            <a:endParaRPr lang="en-US" sz="2700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</a:endParaRPr>
          </a:p>
        </p:txBody>
      </p:sp>
      <p:sp>
        <p:nvSpPr>
          <p:cNvPr id="29" name="标题"/>
          <p:cNvSpPr txBox="1"/>
          <p:nvPr>
            <p:custDataLst>
              <p:tags r:id="rId16"/>
            </p:custDataLst>
          </p:nvPr>
        </p:nvSpPr>
        <p:spPr>
          <a:xfrm>
            <a:off x="5030153" y="4933474"/>
            <a:ext cx="3819049" cy="680561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>
                <a:solidFill>
                  <a:schemeClr val="lt1"/>
                </a:solidFill>
                <a:latin typeface="+mj-lt"/>
                <a:ea typeface="+mj-lt"/>
                <a:cs typeface="Arial" panose="020B0604020202020204" pitchFamily="34" charset="0"/>
                <a:sym typeface="+mn-ea"/>
              </a:rPr>
              <a:t>Stage 5: Streamlit Visualization</a:t>
            </a:r>
            <a:endParaRPr lang="en-US" altLang="zh-CN">
              <a:solidFill>
                <a:schemeClr val="lt1"/>
              </a:solidFill>
              <a:latin typeface="+mj-lt"/>
              <a:ea typeface="+mj-lt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4*i*5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6"/>
  <p:tag name="KSO_WM_UNIT_ID" val="_4*i*6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7*i*3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10*i*3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SUBTYPE" val="b"/>
  <p:tag name="KSO_WM_UNIT_PRESET_TEXT" val="汇报人: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0*i*3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1"/>
  <p:tag name="KSO_WM_TAG_VERSION" val="1.0"/>
  <p:tag name="KSO_WM_BEAUTIFY_FLAG" val="#wm#"/>
  <p:tag name="KSO_WM_TEMPLATE_CATEGORY" val="custom"/>
  <p:tag name="KSO_WM_TEMPLATE_INDEX" val="20233424"/>
</p:tagLst>
</file>

<file path=ppt/tags/tag19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27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5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</p:tagLst>
</file>

<file path=ppt/tags/tag2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286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287.xml><?xml version="1.0" encoding="utf-8"?>
<p:tagLst xmlns:p="http://schemas.openxmlformats.org/presentationml/2006/main">
  <p:tag name="KSO_WM_UNIT_ISCONTENTSTITLE" val="0"/>
  <p:tag name="KSO_WM_UNIT_ISNUMDGMTITLE" val="0"/>
  <p:tag name="KSO_WM_UNIT_PRESET_TEXT" val="Click to add subtitle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3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UNIT_TYPE" val="i"/>
  <p:tag name="KSO_WM_UNIT_INDEX" val="7"/>
</p:tagLst>
</file>

<file path=ppt/tags/tag311.xml><?xml version="1.0" encoding="utf-8"?>
<p:tagLst xmlns:p="http://schemas.openxmlformats.org/presentationml/2006/main">
  <p:tag name="KSO_WM_UNIT_PRESET_TEXT" val="PART 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3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3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3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3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359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3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3432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ISLIDE.ICON" val="#54868;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32"/>
  <p:tag name="KSO_WM_TEMPLATE_THUMBS_INDEX" val="1、9"/>
  <p:tag name="KSO_WM_SPECIAL_SOURCE" val="bdnull"/>
</p:tagLst>
</file>

<file path=ppt/tags/tag3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</p:tagLst>
</file>

<file path=ppt/tags/tag3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31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3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4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44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31"/>
  <p:tag name="KSO_WM_TEMPLATE_THUMBS_INDEX" val="1、9"/>
  <p:tag name="KSO_WM_SPECIAL_SOURCE" val="bdnull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UNIT_ISCONTENTSTITLE" val="0"/>
  <p:tag name="KSO_WM_UNIT_ISNUMDGMTITLE" val="0"/>
  <p:tag name="KSO_WM_UNIT_PRESET_TEXT" val="Click to add subtitl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4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5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45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4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8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8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8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512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S!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1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2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3"/>
</p:tagLst>
</file>

<file path=ppt/tags/tag5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3.0"/>
  <p:tag name="KSO_WM_BEAUTIFY_FLAG" val="#wm#"/>
  <p:tag name="KSO_WM_TEMPLATE_CATEGORY" val="custom"/>
  <p:tag name="KSO_WM_TEMPLATE_INDEX" val="20233403"/>
</p:tagLst>
</file>

<file path=ppt/tags/tag525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3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5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3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5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5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543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5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547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55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55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5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</p:tagLst>
</file>

<file path=ppt/tags/tag5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6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5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58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594.xml><?xml version="1.0" encoding="utf-8"?>
<p:tagLst xmlns:p="http://schemas.openxmlformats.org/presentationml/2006/main">
  <p:tag name="KSO_WM_UNIT_SUBTYPE" val="b"/>
  <p:tag name="KSO_WM_UNIT_PRESET_TEXT" val="Name"/>
  <p:tag name="KSO_WM_UNIT_NOCLEAR" val="0"/>
  <p:tag name="KSO_WM_UNIT_VALUE" val="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73_1*f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595.xml><?xml version="1.0" encoding="utf-8"?>
<p:tagLst xmlns:p="http://schemas.openxmlformats.org/presentationml/2006/main">
  <p:tag name="KSO_WM_UNIT_ISCONTENTSTITLE" val="0"/>
  <p:tag name="KSO_WM_UNIT_ISNUMDGMTITLE" val="0"/>
  <p:tag name="KSO_WM_UNIT_PRESET_TEXT" val="The title goes here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3_1*a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596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347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3"/>
  <p:tag name="KSO_WM_SLIDE_LAYOUT" val="a_f"/>
  <p:tag name="KSO_WM_SLIDE_LAYOUT_CNT" val="1_1"/>
</p:tagLst>
</file>

<file path=ppt/tags/tag5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67_7*a*1"/>
  <p:tag name="KSO_WM_TEMPLATE_CATEGORY" val="custom"/>
  <p:tag name="KSO_WM_TEMPLATE_INDEX" val="20233467"/>
  <p:tag name="KSO_WM_UNIT_LAYERLEVEL" val="1"/>
  <p:tag name="KSO_WM_TAG_VERSION" val="3.0"/>
  <p:tag name="KSO_WM_BEAUTIFY_FLAG" val="#wm#"/>
  <p:tag name="KSO_WM_UNIT_PRESET_TEXT" val="Click to add title"/>
</p:tagLst>
</file>

<file path=ppt/tags/tag59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SLIDE_CONTENT_AREA" val="{&quot;left&quot;:&quot;44.8&quot;,&quot;top&quot;:&quot;109.3&quot;,&quot;width&quot;:&quot;527.9&quot;,&quot;height&quot;:&quot;299.25&quot;}"/>
  <p:tag name="KSO_WM_SPECIAL_SOURCE" val="bdnull"/>
  <p:tag name="KSO_WM_SLIDE_ID" val="custom202334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67"/>
  <p:tag name="KSO_WM_SLIDE_LAYOUT" val="a_e"/>
  <p:tag name="KSO_WM_SLIDE_LAYOUT_CNT" val="1_1"/>
</p:tagLst>
</file>

<file path=ppt/tags/tag599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67_4*a*1"/>
  <p:tag name="KSO_WM_TEMPLATE_CATEGORY" val="custom"/>
  <p:tag name="KSO_WM_TEMPLATE_INDEX" val="20233467"/>
  <p:tag name="KSO_WM_UNIT_LAYERLEVEL" val="1"/>
  <p:tag name="KSO_WM_TAG_VERSION" val="3.0"/>
  <p:tag name="KSO_WM_BEAUTIFY_FLAG" val="#wm#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00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8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43_4*l_h_i*1_1_1"/>
  <p:tag name="KSO_WM_TEMPLATE_CATEGORY" val="custom"/>
  <p:tag name="KSO_WM_TEMPLATE_INDEX" val="20230243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10,&quot;pos&quot;:0,&quot;transparency&quot;:0.899999976158142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43_4*l_h_i*1_1_2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43_4*l_h_a*1_1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0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8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43_4*l_h_i*1_2_2"/>
  <p:tag name="KSO_WM_TEMPLATE_CATEGORY" val="custom"/>
  <p:tag name="KSO_WM_TEMPLATE_INDEX" val="20230243"/>
  <p:tag name="KSO_WM_UNIT_LAYERLEVEL" val="1_1_1"/>
  <p:tag name="KSO_WM_TAG_VERSION" val="1.0"/>
  <p:tag name="KSO_WM_DIAGRAM_GROUP_CODE" val="l1-1"/>
  <p:tag name="KSO_WM_UNIT_TYPE" val="l_h_i"/>
  <p:tag name="KSO_WM_UNIT_INDEX" val="1_2_2"/>
  <p:tag name="KSO_WM_DIAGRAM_VERSION" val="3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10,&quot;pos&quot;:0,&quot;transparency&quot;:0.899999976158142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43_4*l_h_i*1_2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43_4*l_h_a*1_2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06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8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43_4*l_h_i*1_3_2"/>
  <p:tag name="KSO_WM_TEMPLATE_CATEGORY" val="custom"/>
  <p:tag name="KSO_WM_TEMPLATE_INDEX" val="20230243"/>
  <p:tag name="KSO_WM_UNIT_LAYERLEVEL" val="1_1_1"/>
  <p:tag name="KSO_WM_TAG_VERSION" val="1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10,&quot;pos&quot;:0,&quot;transparency&quot;:0.899999976158142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43_4*l_h_i*1_3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43_4*l_h_a*1_3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09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8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43_4*l_h_i*1_4_2"/>
  <p:tag name="KSO_WM_TEMPLATE_CATEGORY" val="custom"/>
  <p:tag name="KSO_WM_TEMPLATE_INDEX" val="20230243"/>
  <p:tag name="KSO_WM_UNIT_LAYERLEVEL" val="1_1_1"/>
  <p:tag name="KSO_WM_TAG_VERSION" val="1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10,&quot;pos&quot;:0,&quot;transparency&quot;:0.899999976158142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43_4*l_h_i*1_4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4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UNIT_VALUE" val="30"/>
  <p:tag name="KSO_WM_UNIT_TYPE" val="l_h_a"/>
  <p:tag name="KSO_WM_UNIT_ID" val="custom20230243_4*l_h_a*1_4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8.8999938964844,&quot;left&quot;:286.78755295160244,&quot;top&quot;:101.80000305175781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12.xml><?xml version="1.0" encoding="utf-8"?>
<p:tagLst xmlns:p="http://schemas.openxmlformats.org/presentationml/2006/main">
  <p:tag name="KSO_WM_SLIDE_ID" val="custom20233467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67"/>
  <p:tag name="KSO_WM_SLIDE_LAYOUT" val="a_l"/>
  <p:tag name="KSO_WM_SLIDE_LAYOUT_CNT" val="1_1"/>
</p:tagLst>
</file>

<file path=ppt/tags/tag613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24_4*a*1"/>
  <p:tag name="KSO_WM_TEMPLATE_CATEGORY" val="custom"/>
  <p:tag name="KSO_WM_TEMPLATE_INDEX" val="20233424"/>
  <p:tag name="KSO_WM_UNIT_LAYERLEVEL" val="1"/>
  <p:tag name="KSO_WM_TAG_VERSION" val="1.0"/>
  <p:tag name="KSO_WM_BEAUTIFY_FLAG" val="#wm#"/>
  <p:tag name="KSO_WM_UNIT_PRESET_TEXT" val="CONTENTS"/>
  <p:tag name="KSO_WM_UNIT_TEXT_FILL_FORE_SCHEMECOLOR_INDEX" val="14"/>
  <p:tag name="KSO_WM_UNIT_TEXT_FILL_TYPE" val="1"/>
  <p:tag name="KSO_WM_UNIT_USESOURCEFORMAT_APPLY" val="1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91_4*l_h_i*1_1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On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6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91_4*l_h_a*1_1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91_4*l_h_i*1_2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Two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6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VALUE" val="14"/>
  <p:tag name="KSO_WM_UNIT_TYPE" val="l_h_a"/>
  <p:tag name="KSO_WM_UNIT_ID" val="custom20230291_4*l_h_a*1_2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91_4*l_h_i*1_3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Thre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6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VALUE" val="14"/>
  <p:tag name="KSO_WM_UNIT_TYPE" val="l_h_a"/>
  <p:tag name="KSO_WM_UNIT_ID" val="custom20230291_4*l_h_a*1_3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91_4*l_h_i*1_4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Four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6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VALUE" val="14"/>
  <p:tag name="KSO_WM_UNIT_TYPE" val="l_h_a"/>
  <p:tag name="KSO_WM_UNIT_ID" val="custom20230291_4*l_h_a*1_4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2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SPECIAL_SOURCE" val="bdnull"/>
  <p:tag name="KSO_WM_SLIDE_ID" val="custom20233424_4"/>
  <p:tag name="KSO_WM_TEMPLATE_SUBCATEGORY" val="2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33424"/>
  <p:tag name="KSO_WM_SLIDE_LAYOUT" val="a_l"/>
  <p:tag name="KSO_WM_SLIDE_LAYOUT_CNT" val="1_1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a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DIAGRAM_GROUP_CODE" val="l1-1"/>
  <p:tag name="KSO_WM_UNIT_TYPE" val="a"/>
  <p:tag name="KSO_WM_UNIT_INDEX" val="1"/>
  <p:tag name="KSO_WM_UNIT_PRESET_TEXT" val="Contents "/>
  <p:tag name="KSO_WM_UNIT_VALUE" val="15"/>
  <p:tag name="KSO_WM_UNIT_TEXT_FILL_FORE_SCHEMECOLOR_INDEX" val="2"/>
  <p:tag name="KSO_WM_UNIT_TEXT_FILL_TYPE" val="1"/>
  <p:tag name="KSO_WM_UNIT_USESOURCEFORMAT_APPLY" val="1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i*1_1_1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f*1_1_1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0"/>
  <p:tag name="KSO_WM_DIAGRAM_GROUP_CODE" val="l1-1"/>
  <p:tag name="KSO_WM_UNIT_TYPE" val="l_h_f"/>
  <p:tag name="KSO_WM_UNIT_INDEX" val="1_1_1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5"/>
  <p:tag name="KSO_WM_UNIT_TEXT_FILL_TYPE" val="1"/>
  <p:tag name="KSO_WM_UNIT_USESOURCEFORMAT_APPLY" val="1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i*1_1_2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solidLine&quot;:{&quot;brightness&quot;:-0.5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i*1_2_1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f*1_2_1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0"/>
  <p:tag name="KSO_WM_DIAGRAM_GROUP_CODE" val="l1-1"/>
  <p:tag name="KSO_WM_UNIT_TYPE" val="l_h_f"/>
  <p:tag name="KSO_WM_UNIT_INDEX" val="1_2_1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5"/>
  <p:tag name="KSO_WM_UNIT_TEXT_FILL_TYPE" val="1"/>
  <p:tag name="KSO_WM_UNIT_USESOURCEFORMAT_APPLY" val="1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i*1_2_2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solidLine&quot;:{&quot;brightness&quot;:-0.5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i*1_3_1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f*1_3_1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0"/>
  <p:tag name="KSO_WM_DIAGRAM_GROUP_CODE" val="l1-1"/>
  <p:tag name="KSO_WM_UNIT_TYPE" val="l_h_f"/>
  <p:tag name="KSO_WM_UNIT_INDEX" val="1_3_1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5"/>
  <p:tag name="KSO_WM_UNIT_TEX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i*1_3_2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solidLine&quot;:{&quot;brightness&quot;:-0.5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i*1_4_1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4_1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f*1_4_1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0"/>
  <p:tag name="KSO_WM_DIAGRAM_GROUP_CODE" val="l1-1"/>
  <p:tag name="KSO_WM_UNIT_TYPE" val="l_h_f"/>
  <p:tag name="KSO_WM_UNIT_INDEX" val="1_4_1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5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5_4*l_h_i*1_4_2"/>
  <p:tag name="KSO_WM_TEMPLATE_CATEGORY" val="custom"/>
  <p:tag name="KSO_WM_TEMPLATE_INDEX" val="202380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418.1811828613281,&quot;left&quot;:223.13877922478622,&quot;top&quot;:51.6994085693359,&quot;width&quot;:484.3000793457031}"/>
  <p:tag name="KSO_WM_DIAGRAM_COLOR_MATCH_VALUE" val="{&quot;shape&quot;:{&quot;fill&quot;:{&quot;type&quot;:0},&quot;glow&quot;:{&quot;colorType&quot;:0},&quot;line&quot;:{&quot;solidLine&quot;:{&quot;brightness&quot;:-0.5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SLIDE_ID" val="custom20238005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005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32_4*a*1"/>
  <p:tag name="KSO_WM_TEMPLATE_CATEGORY" val="custom"/>
  <p:tag name="KSO_WM_TEMPLATE_INDEX" val="20233432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9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32_3*l_h_i*1_1_1"/>
  <p:tag name="KSO_WM_TEMPLATE_CATEGORY" val="custom"/>
  <p:tag name="KSO_WM_TEMPLATE_INDEX" val="2023343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UNIT_PRESET_TEXT" val="01"/>
  <p:tag name="KSO_WM_DIAGRAM_MAX_ITEMCNT" val="6"/>
  <p:tag name="KSO_WM_DIAGRAM_MIN_ITEMCNT" val="2"/>
  <p:tag name="KSO_WM_DIAGRAM_VIRTUALLY_FRAME" val="{&quot;height&quot;:355.79306030273443,&quot;left&quot;:-82.72792165200545,&quot;top&quot;:114.89925725020763,&quot;width&quot;:889.8791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800000011920929,&quot;colorType&quot;:1,&quot;foreColorIndex&quot;:6,&quot;pos&quot;:0.30000001192092896,&quot;transparency&quot;:1},{&quot;brightness&quot;:0,&quot;colorType&quot;:1,&quot;foreColorIndex&quot;:6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6"/>
  <p:tag name="KSO_WM_UNIT_USESOURCEFORMAT_APPLY" val="1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32_3*l_h_f*1_1_1"/>
  <p:tag name="KSO_WM_TEMPLATE_CATEGORY" val="custom"/>
  <p:tag name="KSO_WM_TEMPLATE_INDEX" val="2023343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f"/>
  <p:tag name="KSO_WM_UNIT_INDEX" val="1_1_1"/>
  <p:tag name="KSO_WM_UNIT_SUBTYPE" val="a"/>
  <p:tag name="KSO_WM_UNIT_VALUE" val="40"/>
  <p:tag name="KSO_WM_UNIT_PRESET_TEXT" val="Your title here"/>
  <p:tag name="KSO_WM_DIAGRAM_MAX_ITEMCNT" val="6"/>
  <p:tag name="KSO_WM_DIAGRAM_MIN_ITEMCNT" val="2"/>
  <p:tag name="KSO_WM_DIAGRAM_VIRTUALLY_FRAME" val="{&quot;height&quot;:355.79306030273443,&quot;left&quot;:-82.72792165200545,&quot;top&quot;:114.89925725020763,&quot;width&quot;:889.8791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32_3*l_h_i*1_2_1"/>
  <p:tag name="KSO_WM_TEMPLATE_CATEGORY" val="custom"/>
  <p:tag name="KSO_WM_TEMPLATE_INDEX" val="2023343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UNIT_PRESET_TEXT" val="02"/>
  <p:tag name="KSO_WM_DIAGRAM_MAX_ITEMCNT" val="6"/>
  <p:tag name="KSO_WM_DIAGRAM_MIN_ITEMCNT" val="2"/>
  <p:tag name="KSO_WM_DIAGRAM_VIRTUALLY_FRAME" val="{&quot;height&quot;:355.79306030273443,&quot;left&quot;:-82.72792165200545,&quot;top&quot;:114.89925725020763,&quot;width&quot;:889.8791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800000011920929,&quot;colorType&quot;:1,&quot;foreColorIndex&quot;:6,&quot;pos&quot;:0.30000001192092896,&quot;transparency&quot;:1},{&quot;brightness&quot;:0,&quot;colorType&quot;:1,&quot;foreColorIndex&quot;:6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6"/>
  <p:tag name="KSO_WM_UNIT_USESOURCEFORMAT_APPLY" val="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32_3*l_h_f*1_2_1"/>
  <p:tag name="KSO_WM_TEMPLATE_CATEGORY" val="custom"/>
  <p:tag name="KSO_WM_TEMPLATE_INDEX" val="2023343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f"/>
  <p:tag name="KSO_WM_UNIT_INDEX" val="1_2_1"/>
  <p:tag name="KSO_WM_UNIT_SUBTYPE" val="a"/>
  <p:tag name="KSO_WM_UNIT_PRESET_TEXT" val="Your title here"/>
  <p:tag name="KSO_WM_DIAGRAM_MAX_ITEMCNT" val="6"/>
  <p:tag name="KSO_WM_DIAGRAM_MIN_ITEMCNT" val="2"/>
  <p:tag name="KSO_WM_DIAGRAM_VIRTUALLY_FRAME" val="{&quot;height&quot;:355.79306030273443,&quot;left&quot;:-82.72792165200545,&quot;top&quot;:114.89925725020763,&quot;width&quot;:889.8791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32_3*l_h_i*1_3_1"/>
  <p:tag name="KSO_WM_TEMPLATE_CATEGORY" val="custom"/>
  <p:tag name="KSO_WM_TEMPLATE_INDEX" val="2023343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UNIT_PRESET_TEXT" val="03"/>
  <p:tag name="KSO_WM_DIAGRAM_MAX_ITEMCNT" val="6"/>
  <p:tag name="KSO_WM_DIAGRAM_MIN_ITEMCNT" val="2"/>
  <p:tag name="KSO_WM_DIAGRAM_VIRTUALLY_FRAME" val="{&quot;height&quot;:355.79306030273443,&quot;left&quot;:-82.72792165200545,&quot;top&quot;:114.89925725020763,&quot;width&quot;:889.8791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800000011920929,&quot;colorType&quot;:1,&quot;foreColorIndex&quot;:6,&quot;pos&quot;:0.30000001192092896,&quot;transparency&quot;:1},{&quot;brightness&quot;:0,&quot;colorType&quot;:1,&quot;foreColorIndex&quot;:6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6"/>
  <p:tag name="KSO_WM_UNIT_USESOURCEFORMAT_APPLY" val="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32_3*l_h_f*1_3_1"/>
  <p:tag name="KSO_WM_TEMPLATE_CATEGORY" val="custom"/>
  <p:tag name="KSO_WM_TEMPLATE_INDEX" val="2023343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f"/>
  <p:tag name="KSO_WM_UNIT_INDEX" val="1_3_1"/>
  <p:tag name="KSO_WM_UNIT_SUBTYPE" val="a"/>
  <p:tag name="KSO_WM_UNIT_PRESET_TEXT" val="Your title here"/>
  <p:tag name="KSO_WM_DIAGRAM_MAX_ITEMCNT" val="6"/>
  <p:tag name="KSO_WM_DIAGRAM_MIN_ITEMCNT" val="2"/>
  <p:tag name="KSO_WM_DIAGRAM_VIRTUALLY_FRAME" val="{&quot;height&quot;:355.79306030273443,&quot;left&quot;:-82.72792165200545,&quot;top&quot;:114.89925725020763,&quot;width&quot;:889.8791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44.xml><?xml version="1.0" encoding="utf-8"?>
<p:tagLst xmlns:p="http://schemas.openxmlformats.org/presentationml/2006/main">
  <p:tag name="KSO_WM_SLIDE_ID" val="custom20233432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32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31_4*a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12"/>
  <p:tag name="KSO_WM_UNIT_PRESET_TEXT" val="Contents "/>
  <p:tag name="KSO_WM_UNIT_TEXT_FILL_FORE_SCHEMECOLOR_INDEX" val="2"/>
  <p:tag name="KSO_WM_UNIT_TEXT_FILL_TYPE" val="1"/>
  <p:tag name="KSO_WM_UNIT_USESOURCEFORMAT_APPLY" val="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31_3*l_h_i*1_1_1"/>
  <p:tag name="KSO_WM_TEMPLATE_CATEGORY" val="custom"/>
  <p:tag name="KSO_WM_TEMPLATE_INDEX" val="2023803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47.929443359375,&quot;width&quot;:865.917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2,&quot;pos&quot;:1,&quot;rgb&quot;:&quot;#000000&quot;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5"/>
  <p:tag name="KSO_WM_UNIT_USESOURCEFORMAT_APPLY" val="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31_3*l_h_f*1_1_1"/>
  <p:tag name="KSO_WM_TEMPLATE_CATEGORY" val="custom"/>
  <p:tag name="KSO_WM_TEMPLATE_INDEX" val="20238031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47.929443359375,&quot;width&quot;:865.917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2"/>
  <p:tag name="KSO_WM_UNIT_TEXT_FILL_TYPE" val="1"/>
  <p:tag name="KSO_WM_UNIT_USESOURCEFORMAT_APPLY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31_3*l_h_i*1_2_1"/>
  <p:tag name="KSO_WM_TEMPLATE_CATEGORY" val="custom"/>
  <p:tag name="KSO_WM_TEMPLATE_INDEX" val="2023803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47.929443359375,&quot;width&quot;:865.917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2,&quot;pos&quot;:1,&quot;rgb&quot;:&quot;#000000&quot;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5"/>
  <p:tag name="KSO_WM_UNIT_USESOURCEFORMAT_APPLY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31_3*l_h_f*1_2_1"/>
  <p:tag name="KSO_WM_TEMPLATE_CATEGORY" val="custom"/>
  <p:tag name="KSO_WM_TEMPLATE_INDEX" val="20238031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47.929443359375,&quot;width&quot;:865.917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2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31_3*l_h_i*1_3_1"/>
  <p:tag name="KSO_WM_TEMPLATE_CATEGORY" val="custom"/>
  <p:tag name="KSO_WM_TEMPLATE_INDEX" val="2023803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47.929443359375,&quot;width&quot;:865.917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2,&quot;pos&quot;:1,&quot;rgb&quot;:&quot;#000000&quot;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5"/>
  <p:tag name="KSO_WM_UNIT_USESOURCEFORMAT_APPLY" val="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31_3*l_h_f*1_3_1"/>
  <p:tag name="KSO_WM_TEMPLATE_CATEGORY" val="custom"/>
  <p:tag name="KSO_WM_TEMPLATE_INDEX" val="20238031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47.929443359375,&quot;width&quot;:865.917846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2"/>
  <p:tag name="KSO_WM_UNIT_TEXT_FILL_TYPE" val="1"/>
  <p:tag name="KSO_WM_UNIT_USESOURCEFORMAT_APPLY" val="1"/>
</p:tagLst>
</file>

<file path=ppt/tags/tag652.xml><?xml version="1.0" encoding="utf-8"?>
<p:tagLst xmlns:p="http://schemas.openxmlformats.org/presentationml/2006/main">
  <p:tag name="KSO_WM_SLIDE_ID" val="custom20238031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031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a*1"/>
  <p:tag name="KSO_WM_TEMPLATE_CATEGORY" val="custom"/>
  <p:tag name="KSO_WM_TEMPLATE_INDEX" val="20233403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8"/>
  <p:tag name="KSO_WM_DIAGRAM_GROUP_CODE" val="l1-1"/>
  <p:tag name="KSO_WM_UNIT_TYPE" val="a"/>
  <p:tag name="KSO_WM_UNIT_INDEX" val="1"/>
  <p:tag name="KSO_WM_UNIT_PRESET_TEXT" val="Contents "/>
  <p:tag name="KSO_WM_UNIT_TEXT_FILL_FORE_SCHEMECOLOR_INDEX" val="5"/>
  <p:tag name="KSO_WM_UNIT_USESOURCEFORMAT_APPLY" val="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i*1"/>
  <p:tag name="KSO_WM_TEMPLATE_CATEGORY" val="custom"/>
  <p:tag name="KSO_WM_TEMPLATE_INDEX" val="20233403"/>
  <p:tag name="KSO_WM_UNIT_LAYERLEVEL" val="1"/>
  <p:tag name="KSO_WM_TAG_VERSION" val="3.0"/>
  <p:tag name="KSO_WM_BEAUTIFY_FLAG" val="#wm#"/>
  <p:tag name="KSO_WM_DIAGRAM_GROUP_CODE" val="l1-1"/>
  <p:tag name="KSO_WM_UNIT_TYPE" val="i"/>
  <p:tag name="KSO_WM_UNIT_INDEX" val="1"/>
  <p:tag name="KSO_WM_UNIT_LINE_FORE_SCHEMECOLOR_INDEX" val="6"/>
  <p:tag name="KSO_WM_UNIT_USESOURCEFORMAT_APPLY" val="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1_2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solid&quot;:{&quot;brightness&quot;:0,&quot;colorType&quot;:1,&quot;foreColorIndex&quot;:16,&quot;transparency&quot;:0.20000000298023224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1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UNIT_PRESET_TEXT" val="01.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USESOURCEFORMAT_APPLY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f*1_1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2"/>
  <p:tag name="KSO_WM_DIAGRAM_GROUP_CODE" val="l1-1"/>
  <p:tag name="KSO_WM_UNIT_TYPE" val="l_h_f"/>
  <p:tag name="KSO_WM_UNIT_INDEX" val="1_1_1"/>
  <p:tag name="KSO_WM_UNIT_PRESET_TEXT" val="Your title here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4_2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solid&quot;:{&quot;brightness&quot;:0,&quot;colorType&quot;:1,&quot;foreColorIndex&quot;:16,&quot;transparency&quot;:0.20000000298023224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4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4_1"/>
  <p:tag name="KSO_WM_UNIT_PRESET_TEXT" val="04.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USESOURCEFORMAT_APPLY" val="1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f*1_4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2"/>
  <p:tag name="KSO_WM_DIAGRAM_GROUP_CODE" val="l1-1"/>
  <p:tag name="KSO_WM_UNIT_TYPE" val="l_h_f"/>
  <p:tag name="KSO_WM_UNIT_INDEX" val="1_4_1"/>
  <p:tag name="KSO_WM_UNIT_PRESET_TEXT" val="Your title here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2_2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solid&quot;:{&quot;brightness&quot;:0,&quot;colorType&quot;:1,&quot;foreColorIndex&quot;:16,&quot;transparency&quot;:0.20000000298023224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2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UNIT_PRESET_TEXT" val="02.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USESOURCEFORMAT_APPLY" val="1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f*1_2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2"/>
  <p:tag name="KSO_WM_DIAGRAM_GROUP_CODE" val="l1-1"/>
  <p:tag name="KSO_WM_UNIT_TYPE" val="l_h_f"/>
  <p:tag name="KSO_WM_UNIT_INDEX" val="1_2_1"/>
  <p:tag name="KSO_WM_UNIT_PRESET_TEXT" val="Your title here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3_2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solid&quot;:{&quot;brightness&quot;:0,&quot;colorType&quot;:1,&quot;foreColorIndex&quot;:16,&quot;transparency&quot;:0.20000000298023224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3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UNIT_PRESET_TEXT" val="03.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USESOURCEFORMAT_APPLY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f*1_3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2"/>
  <p:tag name="KSO_WM_DIAGRAM_GROUP_CODE" val="l1-1"/>
  <p:tag name="KSO_WM_UNIT_TYPE" val="l_h_f"/>
  <p:tag name="KSO_WM_UNIT_INDEX" val="1_3_1"/>
  <p:tag name="KSO_WM_UNIT_PRESET_TEXT" val="Your title here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67.xml><?xml version="1.0" encoding="utf-8"?>
<p:tagLst xmlns:p="http://schemas.openxmlformats.org/presentationml/2006/main">
  <p:tag name="KSO_WM_SLIDE_ID" val="custom20233403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03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668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67_4*a*1"/>
  <p:tag name="KSO_WM_TEMPLATE_CATEGORY" val="custom"/>
  <p:tag name="KSO_WM_TEMPLATE_INDEX" val="20233467"/>
  <p:tag name="KSO_WM_UNIT_LAYERLEVEL" val="1"/>
  <p:tag name="KSO_WM_TAG_VERSION" val="3.0"/>
  <p:tag name="KSO_WM_BEAUTIFY_FLAG" val="#wm#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669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8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43_5*l_h_i*1_1_1"/>
  <p:tag name="KSO_WM_TEMPLATE_CATEGORY" val="custom"/>
  <p:tag name="KSO_WM_TEMPLATE_INDEX" val="20230243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10,&quot;pos&quot;:0,&quot;transparency&quot;:0.899999976158142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43_5*l_h_i*1_1_2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43_5*l_h_a*1_1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72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8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43_5*l_h_i*1_2_2"/>
  <p:tag name="KSO_WM_TEMPLATE_CATEGORY" val="custom"/>
  <p:tag name="KSO_WM_TEMPLATE_INDEX" val="20230243"/>
  <p:tag name="KSO_WM_UNIT_LAYERLEVEL" val="1_1_1"/>
  <p:tag name="KSO_WM_TAG_VERSION" val="1.0"/>
  <p:tag name="KSO_WM_DIAGRAM_GROUP_CODE" val="l1-1"/>
  <p:tag name="KSO_WM_UNIT_TYPE" val="l_h_i"/>
  <p:tag name="KSO_WM_UNIT_INDEX" val="1_2_2"/>
  <p:tag name="KSO_WM_DIAGRAM_VERSION" val="3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10,&quot;pos&quot;:0,&quot;transparency&quot;:0.899999976158142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43_5*l_h_i*1_2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43_5*l_h_a*1_2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7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8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43_5*l_h_i*1_3_2"/>
  <p:tag name="KSO_WM_TEMPLATE_CATEGORY" val="custom"/>
  <p:tag name="KSO_WM_TEMPLATE_INDEX" val="20230243"/>
  <p:tag name="KSO_WM_UNIT_LAYERLEVEL" val="1_1_1"/>
  <p:tag name="KSO_WM_TAG_VERSION" val="1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10,&quot;pos&quot;:0,&quot;transparency&quot;:0.899999976158142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43_5*l_h_i*1_3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43_5*l_h_a*1_3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78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8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43_5*l_h_i*1_4_2"/>
  <p:tag name="KSO_WM_TEMPLATE_CATEGORY" val="custom"/>
  <p:tag name="KSO_WM_TEMPLATE_INDEX" val="20230243"/>
  <p:tag name="KSO_WM_UNIT_LAYERLEVEL" val="1_1_1"/>
  <p:tag name="KSO_WM_TAG_VERSION" val="1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10,&quot;pos&quot;:0,&quot;transparency&quot;:0.899999976158142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43_5*l_h_i*1_4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4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43_5*l_h_a*1_4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81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8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43_5*l_h_i*1_5_2"/>
  <p:tag name="KSO_WM_TEMPLATE_CATEGORY" val="custom"/>
  <p:tag name="KSO_WM_TEMPLATE_INDEX" val="20230243"/>
  <p:tag name="KSO_WM_UNIT_LAYERLEVEL" val="1_1_1"/>
  <p:tag name="KSO_WM_TAG_VERSION" val="1.0"/>
  <p:tag name="KSO_WM_DIAGRAM_GROUP_CODE" val="l1-1"/>
  <p:tag name="KSO_WM_UNIT_TYPE" val="l_h_i"/>
  <p:tag name="KSO_WM_UNIT_INDEX" val="1_5_2"/>
  <p:tag name="KSO_WM_DIAGRAM_VERSION" val="3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10,&quot;pos&quot;:0,&quot;transparency&quot;:0.899999976158142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43_5*l_h_i*1_5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5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43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43_5*l_h_a*1_5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8.8999938964844,&quot;width&quot;:468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84.xml><?xml version="1.0" encoding="utf-8"?>
<p:tagLst xmlns:p="http://schemas.openxmlformats.org/presentationml/2006/main">
  <p:tag name="KSO_WM_SLIDE_ID" val="custom20233467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67"/>
  <p:tag name="KSO_WM_SLIDE_LAYOUT" val="a_l"/>
  <p:tag name="KSO_WM_SLIDE_LAYOUT_CNT" val="1_1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a*1"/>
  <p:tag name="KSO_WM_TEMPLATE_CATEGORY" val="custom"/>
  <p:tag name="KSO_WM_TEMPLATE_INDEX" val="20233403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8"/>
  <p:tag name="KSO_WM_DIAGRAM_GROUP_CODE" val="l1-1"/>
  <p:tag name="KSO_WM_UNIT_TYPE" val="a"/>
  <p:tag name="KSO_WM_UNIT_INDEX" val="1"/>
  <p:tag name="KSO_WM_UNIT_PRESET_TEXT" val="Contents "/>
  <p:tag name="KSO_WM_UNIT_TEXT_FILL_FORE_SCHEMECOLOR_INDEX" val="5"/>
  <p:tag name="KSO_WM_UNIT_USESOURCEFORMAT_APPLY" val="1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i*1"/>
  <p:tag name="KSO_WM_TEMPLATE_CATEGORY" val="custom"/>
  <p:tag name="KSO_WM_TEMPLATE_INDEX" val="20233403"/>
  <p:tag name="KSO_WM_UNIT_LAYERLEVEL" val="1"/>
  <p:tag name="KSO_WM_TAG_VERSION" val="3.0"/>
  <p:tag name="KSO_WM_BEAUTIFY_FLAG" val="#wm#"/>
  <p:tag name="KSO_WM_DIAGRAM_GROUP_CODE" val="l1-1"/>
  <p:tag name="KSO_WM_UNIT_TYPE" val="i"/>
  <p:tag name="KSO_WM_UNIT_INDEX" val="1"/>
  <p:tag name="KSO_WM_UNIT_LINE_FORE_SCHEMECOLOR_INDEX" val="6"/>
  <p:tag name="KSO_WM_UNIT_USESOURCEFORMAT_APPLY" val="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1_2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solid&quot;:{&quot;brightness&quot;:0,&quot;colorType&quot;:1,&quot;foreColorIndex&quot;:16,&quot;transparency&quot;:0.20000000298023224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1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UNIT_PRESET_TEXT" val="01.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USESOURCEFORMAT_APPLY" val="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f*1_1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2"/>
  <p:tag name="KSO_WM_DIAGRAM_GROUP_CODE" val="l1-1"/>
  <p:tag name="KSO_WM_UNIT_TYPE" val="l_h_f"/>
  <p:tag name="KSO_WM_UNIT_INDEX" val="1_1_1"/>
  <p:tag name="KSO_WM_UNIT_PRESET_TEXT" val="Your title here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4_2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solid&quot;:{&quot;brightness&quot;:0,&quot;colorType&quot;:1,&quot;foreColorIndex&quot;:16,&quot;transparency&quot;:0.20000000298023224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4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4_1"/>
  <p:tag name="KSO_WM_UNIT_PRESET_TEXT" val="04.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USESOURCEFORMAT_APPLY" val="1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f*1_4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2"/>
  <p:tag name="KSO_WM_DIAGRAM_GROUP_CODE" val="l1-1"/>
  <p:tag name="KSO_WM_UNIT_TYPE" val="l_h_f"/>
  <p:tag name="KSO_WM_UNIT_INDEX" val="1_4_1"/>
  <p:tag name="KSO_WM_UNIT_PRESET_TEXT" val="Your title here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2_2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solid&quot;:{&quot;brightness&quot;:0,&quot;colorType&quot;:1,&quot;foreColorIndex&quot;:16,&quot;transparency&quot;:0.20000000298023224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2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UNIT_PRESET_TEXT" val="02.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USESOURCEFORMAT_APPLY" val="1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f*1_2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2"/>
  <p:tag name="KSO_WM_DIAGRAM_GROUP_CODE" val="l1-1"/>
  <p:tag name="KSO_WM_UNIT_TYPE" val="l_h_f"/>
  <p:tag name="KSO_WM_UNIT_INDEX" val="1_2_1"/>
  <p:tag name="KSO_WM_UNIT_PRESET_TEXT" val="Your title here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3_2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solid&quot;:{&quot;brightness&quot;:0,&quot;colorType&quot;:1,&quot;foreColorIndex&quot;:16,&quot;transparency&quot;:0.20000000298023224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i*1_3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UNIT_PRESET_TEXT" val="03.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USESOURCEFORMAT_APPLY" val="1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03_4*l_h_f*1_3_1"/>
  <p:tag name="KSO_WM_TEMPLATE_CATEGORY" val="custom"/>
  <p:tag name="KSO_WM_TEMPLATE_INDEX" val="202334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2"/>
  <p:tag name="KSO_WM_DIAGRAM_GROUP_CODE" val="l1-1"/>
  <p:tag name="KSO_WM_UNIT_TYPE" val="l_h_f"/>
  <p:tag name="KSO_WM_UNIT_INDEX" val="1_3_1"/>
  <p:tag name="KSO_WM_UNIT_PRESET_TEXT" val="Your title here"/>
  <p:tag name="KSO_WM_DIAGRAM_MAX_ITEMCNT" val="6"/>
  <p:tag name="KSO_WM_DIAGRAM_MIN_ITEMCNT" val="2"/>
  <p:tag name="KSO_WM_DIAGRAM_VIRTUALLY_FRAME" val="{&quot;height&quot;:198.42520141601562,&quot;width&quot;:8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99.xml><?xml version="1.0" encoding="utf-8"?>
<p:tagLst xmlns:p="http://schemas.openxmlformats.org/presentationml/2006/main">
  <p:tag name="KSO_WM_SLIDE_ID" val="custom20233403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03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7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31_9*a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PRESET_TEXT" val="THANKS"/>
</p:tagLst>
</file>

<file path=ppt/tags/tag701.xml><?xml version="1.0" encoding="utf-8"?>
<p:tagLst xmlns:p="http://schemas.openxmlformats.org/presentationml/2006/main">
  <p:tag name="KSO_WM_UNIT_SUBTYPE" val="b"/>
  <p:tag name="KSO_WM_UNIT_NOCLEAR" val="0"/>
  <p:tag name="KSO_WM_UNIT_VALUE" val="1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031_9*f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PRESET_TEXT" val="Name"/>
</p:tagLst>
</file>

<file path=ppt/tags/tag702.xml><?xml version="1.0" encoding="utf-8"?>
<p:tagLst xmlns:p="http://schemas.openxmlformats.org/presentationml/2006/main">
  <p:tag name="KSO_WM_SLIDE_ID" val="custom20238031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031"/>
  <p:tag name="KSO_WM_SLIDE_LAYOUT" val="a_f"/>
  <p:tag name="KSO_WM_SLIDE_LAYOUT_CNT" val="1_1"/>
  <p:tag name="KSO_WM_SPECIAL_SOURCE" val="bdnul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7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7"/>
</p:tagLst>
</file>

<file path=ppt/tags/tag78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7"/>
</p:tagLst>
</file>

<file path=ppt/tags/tag7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SUBTYPE" val="b"/>
  <p:tag name="KSO_WM_UNIT_PRESET_TEXT" val="汇报人: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2*i*3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4"/>
  <p:tag name="KSO_WM_UNIT_ID" val="_2*i*4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2*i*5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2*i*6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Theme">
  <a:themeElements>
    <a:clrScheme name="自定义 17">
      <a:dk1>
        <a:srgbClr val="000000"/>
      </a:dk1>
      <a:lt1>
        <a:srgbClr val="FFFFFF"/>
      </a:lt1>
      <a:dk2>
        <a:srgbClr val="291667"/>
      </a:dk2>
      <a:lt2>
        <a:srgbClr val="F1EAFB"/>
      </a:lt2>
      <a:accent1>
        <a:srgbClr val="BC98F0"/>
      </a:accent1>
      <a:accent2>
        <a:srgbClr val="CA8BEF"/>
      </a:accent2>
      <a:accent3>
        <a:srgbClr val="D77EEE"/>
      </a:accent3>
      <a:accent4>
        <a:srgbClr val="E285CF"/>
      </a:accent4>
      <a:accent5>
        <a:srgbClr val="EAA194"/>
      </a:accent5>
      <a:accent6>
        <a:srgbClr val="F2BD58"/>
      </a:accent6>
      <a:hlink>
        <a:srgbClr val="158BF9"/>
      </a:hlink>
      <a:folHlink>
        <a:srgbClr val="DE1A37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66">
      <a:dk1>
        <a:sysClr val="windowText" lastClr="000000"/>
      </a:dk1>
      <a:lt1>
        <a:sysClr val="window" lastClr="FFFFFF"/>
      </a:lt1>
      <a:dk2>
        <a:srgbClr val="005FD3"/>
      </a:dk2>
      <a:lt2>
        <a:srgbClr val="F6FAFF"/>
      </a:lt2>
      <a:accent1>
        <a:srgbClr val="4799FF"/>
      </a:accent1>
      <a:accent2>
        <a:srgbClr val="39C0FD"/>
      </a:accent2>
      <a:accent3>
        <a:srgbClr val="53D174"/>
      </a:accent3>
      <a:accent4>
        <a:srgbClr val="9FD739"/>
      </a:accent4>
      <a:accent5>
        <a:srgbClr val="FFD769"/>
      </a:accent5>
      <a:accent6>
        <a:srgbClr val="FE7962"/>
      </a:accent6>
      <a:hlink>
        <a:srgbClr val="0563C1"/>
      </a:hlink>
      <a:folHlink>
        <a:srgbClr val="954D72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自定义 141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194EC5"/>
      </a:accent1>
      <a:accent2>
        <a:srgbClr val="9272C0"/>
      </a:accent2>
      <a:accent3>
        <a:srgbClr val="C95892"/>
      </a:accent3>
      <a:accent4>
        <a:srgbClr val="E84F7D"/>
      </a:accent4>
      <a:accent5>
        <a:srgbClr val="7CE260"/>
      </a:accent5>
      <a:accent6>
        <a:srgbClr val="FFC000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自定义 84">
      <a:dk1>
        <a:srgbClr val="000000"/>
      </a:dk1>
      <a:lt1>
        <a:srgbClr val="FFFFFF"/>
      </a:lt1>
      <a:dk2>
        <a:srgbClr val="261858"/>
      </a:dk2>
      <a:lt2>
        <a:srgbClr val="D3E3F9"/>
      </a:lt2>
      <a:accent1>
        <a:srgbClr val="EB01FE"/>
      </a:accent1>
      <a:accent2>
        <a:srgbClr val="783FFC"/>
      </a:accent2>
      <a:accent3>
        <a:srgbClr val="2F99FF"/>
      </a:accent3>
      <a:accent4>
        <a:srgbClr val="12F472"/>
      </a:accent4>
      <a:accent5>
        <a:srgbClr val="FCC51E"/>
      </a:accent5>
      <a:accent6>
        <a:srgbClr val="F2403A"/>
      </a:accent6>
      <a:hlink>
        <a:srgbClr val="0563C1"/>
      </a:hlink>
      <a:folHlink>
        <a:srgbClr val="954F72"/>
      </a:folHlink>
    </a:clrScheme>
    <a:fontScheme name="Nunito Sans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CC99"/>
        </a:solidFill>
        <a:ln>
          <a:noFill/>
          <a:prstDash val="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自定义 386">
      <a:dk1>
        <a:sysClr val="windowText" lastClr="000000"/>
      </a:dk1>
      <a:lt1>
        <a:sysClr val="window" lastClr="FFFFFF"/>
      </a:lt1>
      <a:dk2>
        <a:srgbClr val="170058"/>
      </a:dk2>
      <a:lt2>
        <a:srgbClr val="F4F3FF"/>
      </a:lt2>
      <a:accent1>
        <a:srgbClr val="8C79FF"/>
      </a:accent1>
      <a:accent2>
        <a:srgbClr val="6A5BFF"/>
      </a:accent2>
      <a:accent3>
        <a:srgbClr val="FB73F5"/>
      </a:accent3>
      <a:accent4>
        <a:srgbClr val="A3BDFF"/>
      </a:accent4>
      <a:accent5>
        <a:srgbClr val="71CAF0"/>
      </a:accent5>
      <a:accent6>
        <a:srgbClr val="F2AB51"/>
      </a:accent6>
      <a:hlink>
        <a:srgbClr val="658BD5"/>
      </a:hlink>
      <a:folHlink>
        <a:srgbClr val="A16AA5"/>
      </a:folHlink>
    </a:clrScheme>
    <a:fontScheme name="Nunito Sans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自定义 33">
      <a:dk1>
        <a:srgbClr val="000000"/>
      </a:dk1>
      <a:lt1>
        <a:srgbClr val="FFFFFF"/>
      </a:lt1>
      <a:dk2>
        <a:srgbClr val="0E0733"/>
      </a:dk2>
      <a:lt2>
        <a:srgbClr val="DCD7F9"/>
      </a:lt2>
      <a:accent1>
        <a:srgbClr val="FF00D9"/>
      </a:accent1>
      <a:accent2>
        <a:srgbClr val="FADC00"/>
      </a:accent2>
      <a:accent3>
        <a:srgbClr val="765AEC"/>
      </a:accent3>
      <a:accent4>
        <a:srgbClr val="53A9F3"/>
      </a:accent4>
      <a:accent5>
        <a:srgbClr val="FF8660"/>
      </a:accent5>
      <a:accent6>
        <a:srgbClr val="E55353"/>
      </a:accent6>
      <a:hlink>
        <a:srgbClr val="0563C1"/>
      </a:hlink>
      <a:folHlink>
        <a:srgbClr val="954D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1359</Words>
  <Application>WPS Presentation</Application>
  <PresentationFormat>On-screen Show (4:3)</PresentationFormat>
  <Paragraphs>150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41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Inter Bold</vt:lpstr>
      <vt:lpstr>Segoe Print</vt:lpstr>
      <vt:lpstr>Inter</vt:lpstr>
      <vt:lpstr>江城圆体 400W</vt:lpstr>
      <vt:lpstr>MiSans Normal</vt:lpstr>
      <vt:lpstr>Wingdings</vt:lpstr>
      <vt:lpstr>Nunito Sans</vt:lpstr>
      <vt:lpstr>Nunito Sans ExtraBold</vt:lpstr>
      <vt:lpstr>MiSans</vt:lpstr>
      <vt:lpstr>汉仪粗圆简</vt:lpstr>
      <vt:lpstr>江城圆体 700W</vt:lpstr>
      <vt:lpstr>Mali</vt:lpstr>
      <vt:lpstr>Mali SemiBold</vt:lpstr>
      <vt:lpstr>汉仪书宋二简</vt:lpstr>
      <vt:lpstr>Lato</vt:lpstr>
      <vt:lpstr>Manrope ExtraBold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Intelligent Resume-Based Job Suggestion &amp; Skill-Gap Analysis System</vt:lpstr>
      <vt:lpstr>Intelligent Resume-Based Job Suggestion &amp; Skill-Gap Analysis System</vt:lpstr>
      <vt:lpstr>Project Overview</vt:lpstr>
      <vt:lpstr>Intelligent Resume Upload &amp; Processing</vt:lpstr>
      <vt:lpstr>AI-Powered Resume Understanding</vt:lpstr>
      <vt:lpstr>RAG-Based Job Retrieval</vt:lpstr>
      <vt:lpstr>Hybrid Job Ranking Engine</vt:lpstr>
      <vt:lpstr>Streamlit Dashboard</vt:lpstr>
      <vt:lpstr>System Architecture Overview</vt:lpstr>
      <vt:lpstr>Results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Happy Man</cp:lastModifiedBy>
  <cp:revision>2</cp:revision>
  <dcterms:created xsi:type="dcterms:W3CDTF">2013-01-27T09:14:00Z</dcterms:created>
  <dcterms:modified xsi:type="dcterms:W3CDTF">2025-12-04T05:49:12Z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1C550D7ACB524A2FBE0A4F9318A00895_12</vt:lpwstr>
  </property>
  <property fmtid="{D5CDD505-2E9C-101B-9397-08002B2CF9AE}" pid="3" name="KSOProductBuildVer">
    <vt:lpwstr>2057-12.2.0.23155</vt:lpwstr>
  </property>
</Properties>
</file>